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89" r:id="rId2"/>
    <p:sldId id="290" r:id="rId3"/>
    <p:sldId id="260" r:id="rId4"/>
    <p:sldId id="261" r:id="rId5"/>
    <p:sldId id="262" r:id="rId6"/>
    <p:sldId id="291" r:id="rId7"/>
    <p:sldId id="292" r:id="rId8"/>
    <p:sldId id="263" r:id="rId9"/>
    <p:sldId id="293" r:id="rId10"/>
    <p:sldId id="295" r:id="rId11"/>
    <p:sldId id="266" r:id="rId12"/>
    <p:sldId id="275" r:id="rId13"/>
    <p:sldId id="294" r:id="rId14"/>
    <p:sldId id="268" r:id="rId15"/>
    <p:sldId id="296" r:id="rId16"/>
    <p:sldId id="297" r:id="rId17"/>
    <p:sldId id="298" r:id="rId18"/>
    <p:sldId id="300" r:id="rId19"/>
    <p:sldId id="274" r:id="rId20"/>
    <p:sldId id="299" r:id="rId21"/>
    <p:sldId id="269" r:id="rId22"/>
    <p:sldId id="270" r:id="rId23"/>
    <p:sldId id="301" r:id="rId24"/>
    <p:sldId id="271" r:id="rId25"/>
    <p:sldId id="302" r:id="rId26"/>
    <p:sldId id="272" r:id="rId27"/>
    <p:sldId id="276" r:id="rId28"/>
    <p:sldId id="277" r:id="rId29"/>
    <p:sldId id="278" r:id="rId30"/>
    <p:sldId id="283" r:id="rId31"/>
    <p:sldId id="285" r:id="rId32"/>
    <p:sldId id="281" r:id="rId33"/>
    <p:sldId id="303" r:id="rId34"/>
    <p:sldId id="304" r:id="rId35"/>
    <p:sldId id="305" r:id="rId36"/>
    <p:sldId id="286" r:id="rId37"/>
    <p:sldId id="287" r:id="rId38"/>
    <p:sldId id="28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C600"/>
    <a:srgbClr val="739B00"/>
    <a:srgbClr val="000000"/>
    <a:srgbClr val="33CC33"/>
    <a:srgbClr val="27A1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59" autoAdjust="0"/>
    <p:restoredTop sz="94660"/>
  </p:normalViewPr>
  <p:slideViewPr>
    <p:cSldViewPr snapToGrid="0">
      <p:cViewPr>
        <p:scale>
          <a:sx n="50" d="100"/>
          <a:sy n="50" d="100"/>
        </p:scale>
        <p:origin x="136" y="3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D8311C-36C5-4555-86AD-7675C2EF5CD9}"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737EC2E8-8EAC-41B3-B997-08EEC83FDD59}">
      <dgm:prSet custT="1"/>
      <dgm:spPr>
        <a:solidFill>
          <a:schemeClr val="accent1">
            <a:lumMod val="40000"/>
            <a:lumOff val="60000"/>
          </a:schemeClr>
        </a:solidFill>
        <a:ln w="12700" cap="flat" cmpd="sng" algn="ctr">
          <a:solidFill>
            <a:prstClr val="white">
              <a:hueOff val="0"/>
              <a:satOff val="0"/>
              <a:lumOff val="0"/>
              <a:alphaOff val="0"/>
            </a:prstClr>
          </a:solidFill>
          <a:prstDash val="solid"/>
          <a:miter lim="800000"/>
        </a:ln>
        <a:effectLst/>
      </dgm:spPr>
      <dgm:t>
        <a:bodyPr spcFirstLastPara="0" vert="horz" wrap="square" lIns="12700" tIns="12700" rIns="12700" bIns="12700" numCol="1" spcCol="1270" anchor="ctr" anchorCtr="0"/>
        <a:lstStyle/>
        <a:p>
          <a:pPr marL="0" lvl="0" indent="0" algn="ctr" defTabSz="889000">
            <a:lnSpc>
              <a:spcPct val="90000"/>
            </a:lnSpc>
            <a:spcBef>
              <a:spcPct val="0"/>
            </a:spcBef>
            <a:spcAft>
              <a:spcPct val="35000"/>
            </a:spcAft>
            <a:buNone/>
          </a:pPr>
          <a:r>
            <a:rPr lang="en-IN" sz="2000" b="1" kern="1200" dirty="0">
              <a:solidFill>
                <a:prstClr val="white"/>
              </a:solidFill>
              <a:latin typeface="Calibri" panose="020F0502020204030204"/>
              <a:ea typeface="+mn-ea"/>
              <a:cs typeface="+mn-cs"/>
            </a:rPr>
            <a:t>CNN </a:t>
          </a:r>
        </a:p>
        <a:p>
          <a:pPr marL="0" lvl="0" indent="0" algn="ctr" defTabSz="889000">
            <a:lnSpc>
              <a:spcPct val="90000"/>
            </a:lnSpc>
            <a:spcBef>
              <a:spcPct val="0"/>
            </a:spcBef>
            <a:spcAft>
              <a:spcPct val="35000"/>
            </a:spcAft>
            <a:buNone/>
          </a:pPr>
          <a:r>
            <a:rPr lang="en-US" sz="2000" b="0" i="0" kern="1200" dirty="0">
              <a:solidFill>
                <a:schemeClr val="accent1">
                  <a:lumMod val="50000"/>
                </a:schemeClr>
              </a:solidFill>
            </a:rPr>
            <a:t>InceptionV3</a:t>
          </a:r>
          <a:r>
            <a:rPr lang="en-US" sz="2000" b="0" i="0" kern="1200" dirty="0"/>
            <a:t> </a:t>
          </a:r>
          <a:endParaRPr lang="en-IN" sz="2000" b="1" kern="1200" dirty="0">
            <a:solidFill>
              <a:prstClr val="white"/>
            </a:solidFill>
            <a:latin typeface="Calibri" panose="020F0502020204030204"/>
            <a:ea typeface="+mn-ea"/>
            <a:cs typeface="+mn-cs"/>
          </a:endParaRPr>
        </a:p>
      </dgm:t>
    </dgm:pt>
    <dgm:pt modelId="{F5B9A9D0-2843-44BC-ADD9-C84A229B5C38}" type="parTrans" cxnId="{82E4D817-ED71-4629-8BA1-1AE569EDEBC0}">
      <dgm:prSet/>
      <dgm:spPr/>
      <dgm:t>
        <a:bodyPr/>
        <a:lstStyle/>
        <a:p>
          <a:endParaRPr lang="en-IN"/>
        </a:p>
      </dgm:t>
    </dgm:pt>
    <dgm:pt modelId="{90C724DF-9130-4814-AC03-C52635C87D9F}" type="sibTrans" cxnId="{82E4D817-ED71-4629-8BA1-1AE569EDEBC0}">
      <dgm:prSet/>
      <dgm:spPr/>
      <dgm:t>
        <a:bodyPr/>
        <a:lstStyle/>
        <a:p>
          <a:endParaRPr lang="en-IN"/>
        </a:p>
      </dgm:t>
    </dgm:pt>
    <dgm:pt modelId="{6A61FC42-47FA-42D6-BF34-1F56125EAC0E}">
      <dgm:prSet phldrT="[Text]" custT="1"/>
      <dgm:spPr>
        <a:solidFill>
          <a:schemeClr val="accent2">
            <a:alpha val="91000"/>
          </a:schemeClr>
        </a:solidFill>
      </dgm:spPr>
      <dgm:t>
        <a:bodyPr/>
        <a:lstStyle/>
        <a:p>
          <a:r>
            <a:rPr lang="en-IN" sz="2000" b="1" dirty="0"/>
            <a:t>Food Image Classification</a:t>
          </a:r>
        </a:p>
      </dgm:t>
    </dgm:pt>
    <dgm:pt modelId="{7A2C9483-377D-4CD6-AA04-3D1FEBB198F6}" type="sibTrans" cxnId="{44117F94-289C-4B0D-8071-5150DCBB2820}">
      <dgm:prSet/>
      <dgm:spPr/>
      <dgm:t>
        <a:bodyPr/>
        <a:lstStyle/>
        <a:p>
          <a:endParaRPr lang="en-IN"/>
        </a:p>
      </dgm:t>
    </dgm:pt>
    <dgm:pt modelId="{4B423509-3C87-41FB-8EC7-3C946426C90C}" type="parTrans" cxnId="{44117F94-289C-4B0D-8071-5150DCBB2820}">
      <dgm:prSet/>
      <dgm:spPr/>
      <dgm:t>
        <a:bodyPr/>
        <a:lstStyle/>
        <a:p>
          <a:endParaRPr lang="en-IN"/>
        </a:p>
      </dgm:t>
    </dgm:pt>
    <dgm:pt modelId="{F641E371-8CC4-4702-8429-824ED9810CEC}" type="pres">
      <dgm:prSet presAssocID="{93D8311C-36C5-4555-86AD-7675C2EF5CD9}" presName="hierChild1" presStyleCnt="0">
        <dgm:presLayoutVars>
          <dgm:orgChart val="1"/>
          <dgm:chPref val="1"/>
          <dgm:dir/>
          <dgm:animOne val="branch"/>
          <dgm:animLvl val="lvl"/>
          <dgm:resizeHandles/>
        </dgm:presLayoutVars>
      </dgm:prSet>
      <dgm:spPr/>
    </dgm:pt>
    <dgm:pt modelId="{B122413F-B0CC-4E7A-8865-E48FBB3C316B}" type="pres">
      <dgm:prSet presAssocID="{6A61FC42-47FA-42D6-BF34-1F56125EAC0E}" presName="hierRoot1" presStyleCnt="0">
        <dgm:presLayoutVars>
          <dgm:hierBranch val="init"/>
        </dgm:presLayoutVars>
      </dgm:prSet>
      <dgm:spPr/>
    </dgm:pt>
    <dgm:pt modelId="{2361AAC6-090C-4107-8E41-07C76CC78A9B}" type="pres">
      <dgm:prSet presAssocID="{6A61FC42-47FA-42D6-BF34-1F56125EAC0E}" presName="rootComposite1" presStyleCnt="0"/>
      <dgm:spPr/>
    </dgm:pt>
    <dgm:pt modelId="{3AB723CA-8AD6-4F53-9B63-6B4D7D5349D6}" type="pres">
      <dgm:prSet presAssocID="{6A61FC42-47FA-42D6-BF34-1F56125EAC0E}" presName="rootText1" presStyleLbl="node0" presStyleIdx="0" presStyleCnt="1" custScaleX="231374" custScaleY="56617">
        <dgm:presLayoutVars>
          <dgm:chPref val="3"/>
        </dgm:presLayoutVars>
      </dgm:prSet>
      <dgm:spPr/>
    </dgm:pt>
    <dgm:pt modelId="{F03CE8D0-8485-4108-A78A-F7FD59A7DB51}" type="pres">
      <dgm:prSet presAssocID="{6A61FC42-47FA-42D6-BF34-1F56125EAC0E}" presName="rootConnector1" presStyleLbl="node1" presStyleIdx="0" presStyleCnt="0"/>
      <dgm:spPr/>
    </dgm:pt>
    <dgm:pt modelId="{F3B9EF06-95D2-40A1-8980-811F8C0502E6}" type="pres">
      <dgm:prSet presAssocID="{6A61FC42-47FA-42D6-BF34-1F56125EAC0E}" presName="hierChild2" presStyleCnt="0"/>
      <dgm:spPr/>
    </dgm:pt>
    <dgm:pt modelId="{403317F2-580B-4E97-A72A-1CBEED588542}" type="pres">
      <dgm:prSet presAssocID="{F5B9A9D0-2843-44BC-ADD9-C84A229B5C38}" presName="Name37" presStyleLbl="parChTrans1D2" presStyleIdx="0" presStyleCnt="1"/>
      <dgm:spPr/>
    </dgm:pt>
    <dgm:pt modelId="{182F4074-D6EE-441D-8618-6285D9808E97}" type="pres">
      <dgm:prSet presAssocID="{737EC2E8-8EAC-41B3-B997-08EEC83FDD59}" presName="hierRoot2" presStyleCnt="0">
        <dgm:presLayoutVars>
          <dgm:hierBranch val="init"/>
        </dgm:presLayoutVars>
      </dgm:prSet>
      <dgm:spPr/>
    </dgm:pt>
    <dgm:pt modelId="{BAD62079-DD54-4316-8610-6116ACEA523B}" type="pres">
      <dgm:prSet presAssocID="{737EC2E8-8EAC-41B3-B997-08EEC83FDD59}" presName="rootComposite" presStyleCnt="0"/>
      <dgm:spPr/>
    </dgm:pt>
    <dgm:pt modelId="{477BB94F-3D37-407C-86F2-B1FFC9728A9A}" type="pres">
      <dgm:prSet presAssocID="{737EC2E8-8EAC-41B3-B997-08EEC83FDD59}" presName="rootText" presStyleLbl="node2" presStyleIdx="0" presStyleCnt="1" custLinFactNeighborX="1254" custLinFactNeighborY="-25">
        <dgm:presLayoutVars>
          <dgm:chPref val="3"/>
        </dgm:presLayoutVars>
      </dgm:prSet>
      <dgm:spPr>
        <a:xfrm>
          <a:off x="4278337" y="2785413"/>
          <a:ext cx="1601762" cy="800881"/>
        </a:xfrm>
        <a:prstGeom prst="rect">
          <a:avLst/>
        </a:prstGeom>
      </dgm:spPr>
    </dgm:pt>
    <dgm:pt modelId="{E06AD8EB-D3BA-40CC-88C2-4DA367BE5131}" type="pres">
      <dgm:prSet presAssocID="{737EC2E8-8EAC-41B3-B997-08EEC83FDD59}" presName="rootConnector" presStyleLbl="node2" presStyleIdx="0" presStyleCnt="1"/>
      <dgm:spPr/>
    </dgm:pt>
    <dgm:pt modelId="{34055192-043C-42D1-BAEA-FDC387FA7F37}" type="pres">
      <dgm:prSet presAssocID="{737EC2E8-8EAC-41B3-B997-08EEC83FDD59}" presName="hierChild4" presStyleCnt="0"/>
      <dgm:spPr/>
    </dgm:pt>
    <dgm:pt modelId="{6F8EA212-B4B8-4E18-BECB-F322F629EFF5}" type="pres">
      <dgm:prSet presAssocID="{737EC2E8-8EAC-41B3-B997-08EEC83FDD59}" presName="hierChild5" presStyleCnt="0"/>
      <dgm:spPr/>
    </dgm:pt>
    <dgm:pt modelId="{558A5093-03E6-40A2-A7A0-5EF22ACF83F3}" type="pres">
      <dgm:prSet presAssocID="{6A61FC42-47FA-42D6-BF34-1F56125EAC0E}" presName="hierChild3" presStyleCnt="0"/>
      <dgm:spPr/>
    </dgm:pt>
  </dgm:ptLst>
  <dgm:cxnLst>
    <dgm:cxn modelId="{48D1050E-3EE6-4D55-9335-68EEBF90668C}" type="presOf" srcId="{6A61FC42-47FA-42D6-BF34-1F56125EAC0E}" destId="{F03CE8D0-8485-4108-A78A-F7FD59A7DB51}" srcOrd="1" destOrd="0" presId="urn:microsoft.com/office/officeart/2005/8/layout/orgChart1"/>
    <dgm:cxn modelId="{82E4D817-ED71-4629-8BA1-1AE569EDEBC0}" srcId="{6A61FC42-47FA-42D6-BF34-1F56125EAC0E}" destId="{737EC2E8-8EAC-41B3-B997-08EEC83FDD59}" srcOrd="0" destOrd="0" parTransId="{F5B9A9D0-2843-44BC-ADD9-C84A229B5C38}" sibTransId="{90C724DF-9130-4814-AC03-C52635C87D9F}"/>
    <dgm:cxn modelId="{544E1B38-6747-4DED-BA6E-04C19B2BACD7}" type="presOf" srcId="{6A61FC42-47FA-42D6-BF34-1F56125EAC0E}" destId="{3AB723CA-8AD6-4F53-9B63-6B4D7D5349D6}" srcOrd="0" destOrd="0" presId="urn:microsoft.com/office/officeart/2005/8/layout/orgChart1"/>
    <dgm:cxn modelId="{66CDAC66-16B0-432C-B411-92AC6A436849}" type="presOf" srcId="{737EC2E8-8EAC-41B3-B997-08EEC83FDD59}" destId="{E06AD8EB-D3BA-40CC-88C2-4DA367BE5131}" srcOrd="1" destOrd="0" presId="urn:microsoft.com/office/officeart/2005/8/layout/orgChart1"/>
    <dgm:cxn modelId="{930F4285-34E7-4385-9553-2222D24C5512}" type="presOf" srcId="{93D8311C-36C5-4555-86AD-7675C2EF5CD9}" destId="{F641E371-8CC4-4702-8429-824ED9810CEC}" srcOrd="0" destOrd="0" presId="urn:microsoft.com/office/officeart/2005/8/layout/orgChart1"/>
    <dgm:cxn modelId="{D304C085-E4EC-463D-A06C-96471E69680A}" type="presOf" srcId="{737EC2E8-8EAC-41B3-B997-08EEC83FDD59}" destId="{477BB94F-3D37-407C-86F2-B1FFC9728A9A}" srcOrd="0" destOrd="0" presId="urn:microsoft.com/office/officeart/2005/8/layout/orgChart1"/>
    <dgm:cxn modelId="{44117F94-289C-4B0D-8071-5150DCBB2820}" srcId="{93D8311C-36C5-4555-86AD-7675C2EF5CD9}" destId="{6A61FC42-47FA-42D6-BF34-1F56125EAC0E}" srcOrd="0" destOrd="0" parTransId="{4B423509-3C87-41FB-8EC7-3C946426C90C}" sibTransId="{7A2C9483-377D-4CD6-AA04-3D1FEBB198F6}"/>
    <dgm:cxn modelId="{0DF5DAFD-4231-48BE-A659-88D0D1C2001F}" type="presOf" srcId="{F5B9A9D0-2843-44BC-ADD9-C84A229B5C38}" destId="{403317F2-580B-4E97-A72A-1CBEED588542}" srcOrd="0" destOrd="0" presId="urn:microsoft.com/office/officeart/2005/8/layout/orgChart1"/>
    <dgm:cxn modelId="{536FF92A-AC59-4B8D-A224-A085E14D0D0D}" type="presParOf" srcId="{F641E371-8CC4-4702-8429-824ED9810CEC}" destId="{B122413F-B0CC-4E7A-8865-E48FBB3C316B}" srcOrd="0" destOrd="0" presId="urn:microsoft.com/office/officeart/2005/8/layout/orgChart1"/>
    <dgm:cxn modelId="{B44D74BC-980F-4729-9693-CC12A9643887}" type="presParOf" srcId="{B122413F-B0CC-4E7A-8865-E48FBB3C316B}" destId="{2361AAC6-090C-4107-8E41-07C76CC78A9B}" srcOrd="0" destOrd="0" presId="urn:microsoft.com/office/officeart/2005/8/layout/orgChart1"/>
    <dgm:cxn modelId="{69113771-D91C-4090-9719-E16DC1468751}" type="presParOf" srcId="{2361AAC6-090C-4107-8E41-07C76CC78A9B}" destId="{3AB723CA-8AD6-4F53-9B63-6B4D7D5349D6}" srcOrd="0" destOrd="0" presId="urn:microsoft.com/office/officeart/2005/8/layout/orgChart1"/>
    <dgm:cxn modelId="{A2AD188A-F30D-4678-B306-0BDDEA687063}" type="presParOf" srcId="{2361AAC6-090C-4107-8E41-07C76CC78A9B}" destId="{F03CE8D0-8485-4108-A78A-F7FD59A7DB51}" srcOrd="1" destOrd="0" presId="urn:microsoft.com/office/officeart/2005/8/layout/orgChart1"/>
    <dgm:cxn modelId="{7BC05792-897F-401C-8BF5-D2BF1BC7BE5F}" type="presParOf" srcId="{B122413F-B0CC-4E7A-8865-E48FBB3C316B}" destId="{F3B9EF06-95D2-40A1-8980-811F8C0502E6}" srcOrd="1" destOrd="0" presId="urn:microsoft.com/office/officeart/2005/8/layout/orgChart1"/>
    <dgm:cxn modelId="{29DF08F3-99A4-4814-B78C-FEF27DAA7DB3}" type="presParOf" srcId="{F3B9EF06-95D2-40A1-8980-811F8C0502E6}" destId="{403317F2-580B-4E97-A72A-1CBEED588542}" srcOrd="0" destOrd="0" presId="urn:microsoft.com/office/officeart/2005/8/layout/orgChart1"/>
    <dgm:cxn modelId="{8DD670E1-F547-453F-9753-9A946039EA68}" type="presParOf" srcId="{F3B9EF06-95D2-40A1-8980-811F8C0502E6}" destId="{182F4074-D6EE-441D-8618-6285D9808E97}" srcOrd="1" destOrd="0" presId="urn:microsoft.com/office/officeart/2005/8/layout/orgChart1"/>
    <dgm:cxn modelId="{F2EF87CA-B104-468D-BBF0-F7703AFAB692}" type="presParOf" srcId="{182F4074-D6EE-441D-8618-6285D9808E97}" destId="{BAD62079-DD54-4316-8610-6116ACEA523B}" srcOrd="0" destOrd="0" presId="urn:microsoft.com/office/officeart/2005/8/layout/orgChart1"/>
    <dgm:cxn modelId="{DEE49B31-BF3F-45AB-B1B1-D2F6062A2A1F}" type="presParOf" srcId="{BAD62079-DD54-4316-8610-6116ACEA523B}" destId="{477BB94F-3D37-407C-86F2-B1FFC9728A9A}" srcOrd="0" destOrd="0" presId="urn:microsoft.com/office/officeart/2005/8/layout/orgChart1"/>
    <dgm:cxn modelId="{55B4DFAD-AED7-4442-84DF-85B0F98B0428}" type="presParOf" srcId="{BAD62079-DD54-4316-8610-6116ACEA523B}" destId="{E06AD8EB-D3BA-40CC-88C2-4DA367BE5131}" srcOrd="1" destOrd="0" presId="urn:microsoft.com/office/officeart/2005/8/layout/orgChart1"/>
    <dgm:cxn modelId="{042A73B8-8740-4AC5-9744-0DEEB526A00C}" type="presParOf" srcId="{182F4074-D6EE-441D-8618-6285D9808E97}" destId="{34055192-043C-42D1-BAEA-FDC387FA7F37}" srcOrd="1" destOrd="0" presId="urn:microsoft.com/office/officeart/2005/8/layout/orgChart1"/>
    <dgm:cxn modelId="{9C449E0B-1B9E-4916-9907-5E3F88CF4872}" type="presParOf" srcId="{182F4074-D6EE-441D-8618-6285D9808E97}" destId="{6F8EA212-B4B8-4E18-BECB-F322F629EFF5}" srcOrd="2" destOrd="0" presId="urn:microsoft.com/office/officeart/2005/8/layout/orgChart1"/>
    <dgm:cxn modelId="{6A57C285-D246-4C37-916F-B2D37E69644A}" type="presParOf" srcId="{B122413F-B0CC-4E7A-8865-E48FBB3C316B}" destId="{558A5093-03E6-40A2-A7A0-5EF22ACF83F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317F2-580B-4E97-A72A-1CBEED588542}">
      <dsp:nvSpPr>
        <dsp:cNvPr id="0" name=""/>
        <dsp:cNvSpPr/>
      </dsp:nvSpPr>
      <dsp:spPr>
        <a:xfrm>
          <a:off x="4761230" y="650389"/>
          <a:ext cx="91440" cy="482138"/>
        </a:xfrm>
        <a:custGeom>
          <a:avLst/>
          <a:gdLst/>
          <a:ahLst/>
          <a:cxnLst/>
          <a:rect l="0" t="0" r="0" b="0"/>
          <a:pathLst>
            <a:path>
              <a:moveTo>
                <a:pt x="45720" y="0"/>
              </a:moveTo>
              <a:lnTo>
                <a:pt x="45720" y="240925"/>
              </a:lnTo>
              <a:lnTo>
                <a:pt x="74527" y="240925"/>
              </a:lnTo>
              <a:lnTo>
                <a:pt x="74527" y="4821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B723CA-8AD6-4F53-9B63-6B4D7D5349D6}">
      <dsp:nvSpPr>
        <dsp:cNvPr id="0" name=""/>
        <dsp:cNvSpPr/>
      </dsp:nvSpPr>
      <dsp:spPr>
        <a:xfrm>
          <a:off x="2149311" y="67"/>
          <a:ext cx="5315277" cy="650321"/>
        </a:xfrm>
        <a:prstGeom prst="rect">
          <a:avLst/>
        </a:prstGeom>
        <a:solidFill>
          <a:schemeClr val="accent2">
            <a:alpha val="91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b="1" kern="1200" dirty="0"/>
            <a:t>Food Image Classification</a:t>
          </a:r>
        </a:p>
      </dsp:txBody>
      <dsp:txXfrm>
        <a:off x="2149311" y="67"/>
        <a:ext cx="5315277" cy="650321"/>
      </dsp:txXfrm>
    </dsp:sp>
    <dsp:sp modelId="{477BB94F-3D37-407C-86F2-B1FFC9728A9A}">
      <dsp:nvSpPr>
        <dsp:cNvPr id="0" name=""/>
        <dsp:cNvSpPr/>
      </dsp:nvSpPr>
      <dsp:spPr>
        <a:xfrm>
          <a:off x="3687124" y="1132528"/>
          <a:ext cx="2297266" cy="1148633"/>
        </a:xfrm>
        <a:prstGeom prst="rect">
          <a:avLst/>
        </a:prstGeom>
        <a:solidFill>
          <a:schemeClr val="accent1">
            <a:lumMod val="40000"/>
            <a:lumOff val="60000"/>
          </a:scheme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prstClr val="white"/>
              </a:solidFill>
              <a:latin typeface="Calibri" panose="020F0502020204030204"/>
              <a:ea typeface="+mn-ea"/>
              <a:cs typeface="+mn-cs"/>
            </a:rPr>
            <a:t>CNN </a:t>
          </a:r>
        </a:p>
        <a:p>
          <a:pPr marL="0" lvl="0" indent="0" algn="ctr" defTabSz="889000">
            <a:lnSpc>
              <a:spcPct val="90000"/>
            </a:lnSpc>
            <a:spcBef>
              <a:spcPct val="0"/>
            </a:spcBef>
            <a:spcAft>
              <a:spcPct val="35000"/>
            </a:spcAft>
            <a:buNone/>
          </a:pPr>
          <a:r>
            <a:rPr lang="en-US" sz="2000" b="0" i="0" kern="1200" dirty="0">
              <a:solidFill>
                <a:schemeClr val="accent1">
                  <a:lumMod val="50000"/>
                </a:schemeClr>
              </a:solidFill>
            </a:rPr>
            <a:t>InceptionV3</a:t>
          </a:r>
          <a:r>
            <a:rPr lang="en-US" sz="2000" b="0" i="0" kern="1200" dirty="0"/>
            <a:t> </a:t>
          </a:r>
          <a:endParaRPr lang="en-IN" sz="2000" b="1" kern="1200" dirty="0">
            <a:solidFill>
              <a:prstClr val="white"/>
            </a:solidFill>
            <a:latin typeface="Calibri" panose="020F0502020204030204"/>
            <a:ea typeface="+mn-ea"/>
            <a:cs typeface="+mn-cs"/>
          </a:endParaRPr>
        </a:p>
      </dsp:txBody>
      <dsp:txXfrm>
        <a:off x="3687124" y="1132528"/>
        <a:ext cx="2297266" cy="114863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9EB076-28E5-4477-A730-3E3E028F3C36}" type="datetimeFigureOut">
              <a:rPr lang="en-IN" smtClean="0"/>
              <a:t>29-04-2024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62B45B-7B64-4EB0-B702-A4D19381CC79}" type="slidenum">
              <a:rPr lang="en-IN" smtClean="0"/>
              <a:t>‹#›</a:t>
            </a:fld>
            <a:endParaRPr lang="en-IN"/>
          </a:p>
        </p:txBody>
      </p:sp>
    </p:spTree>
    <p:extLst>
      <p:ext uri="{BB962C8B-B14F-4D97-AF65-F5344CB8AC3E}">
        <p14:creationId xmlns:p14="http://schemas.microsoft.com/office/powerpoint/2010/main" val="718586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fao.org/home/e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a:t>
            </a:r>
            <a:r>
              <a:rPr lang="en-IN" b="0" i="0" u="sng" dirty="0">
                <a:effectLst/>
                <a:latin typeface="arial" panose="020B0604020202020204" pitchFamily="34" charset="0"/>
                <a:hlinkClick r:id="rId3"/>
              </a:rPr>
              <a:t>Food and Agriculture Organization</a:t>
            </a:r>
          </a:p>
          <a:p>
            <a:endParaRPr lang="en-IN" dirty="0"/>
          </a:p>
        </p:txBody>
      </p:sp>
      <p:sp>
        <p:nvSpPr>
          <p:cNvPr id="4" name="Slide Number Placeholder 3"/>
          <p:cNvSpPr>
            <a:spLocks noGrp="1"/>
          </p:cNvSpPr>
          <p:nvPr>
            <p:ph type="sldNum" sz="quarter" idx="5"/>
          </p:nvPr>
        </p:nvSpPr>
        <p:spPr/>
        <p:txBody>
          <a:bodyPr/>
          <a:lstStyle/>
          <a:p>
            <a:fld id="{FC62B45B-7B64-4EB0-B702-A4D19381CC79}" type="slidenum">
              <a:rPr lang="en-IN" smtClean="0"/>
              <a:t>3</a:t>
            </a:fld>
            <a:endParaRPr lang="en-IN"/>
          </a:p>
        </p:txBody>
      </p:sp>
    </p:spTree>
    <p:extLst>
      <p:ext uri="{BB962C8B-B14F-4D97-AF65-F5344CB8AC3E}">
        <p14:creationId xmlns:p14="http://schemas.microsoft.com/office/powerpoint/2010/main" val="2208338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2B45B-7B64-4EB0-B702-A4D19381CC79}" type="slidenum">
              <a:rPr lang="en-IN" smtClean="0"/>
              <a:t>6</a:t>
            </a:fld>
            <a:endParaRPr lang="en-IN"/>
          </a:p>
        </p:txBody>
      </p:sp>
    </p:spTree>
    <p:extLst>
      <p:ext uri="{BB962C8B-B14F-4D97-AF65-F5344CB8AC3E}">
        <p14:creationId xmlns:p14="http://schemas.microsoft.com/office/powerpoint/2010/main" val="2756440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2B45B-7B64-4EB0-B702-A4D19381CC79}" type="slidenum">
              <a:rPr lang="en-IN" smtClean="0"/>
              <a:t>7</a:t>
            </a:fld>
            <a:endParaRPr lang="en-IN"/>
          </a:p>
        </p:txBody>
      </p:sp>
    </p:spTree>
    <p:extLst>
      <p:ext uri="{BB962C8B-B14F-4D97-AF65-F5344CB8AC3E}">
        <p14:creationId xmlns:p14="http://schemas.microsoft.com/office/powerpoint/2010/main" val="4033816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C5EB-CD61-04C5-1FDF-F48DC696BB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12F3BDE-749B-A74C-4581-AFB02F6F4F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8459B9-F9C2-EEB9-2FED-B6A69F0FB45F}"/>
              </a:ext>
            </a:extLst>
          </p:cNvPr>
          <p:cNvSpPr>
            <a:spLocks noGrp="1"/>
          </p:cNvSpPr>
          <p:nvPr>
            <p:ph type="dt" sz="half" idx="10"/>
          </p:nvPr>
        </p:nvSpPr>
        <p:spPr/>
        <p:txBody>
          <a:bodyPr/>
          <a:lstStyle/>
          <a:p>
            <a:fld id="{9B373182-2306-4FD2-A60F-3FE8235491BF}" type="datetime1">
              <a:rPr lang="en-IN" smtClean="0"/>
              <a:t>29-04-2024</a:t>
            </a:fld>
            <a:endParaRPr lang="en-IN"/>
          </a:p>
        </p:txBody>
      </p:sp>
      <p:sp>
        <p:nvSpPr>
          <p:cNvPr id="5" name="Footer Placeholder 4">
            <a:extLst>
              <a:ext uri="{FF2B5EF4-FFF2-40B4-BE49-F238E27FC236}">
                <a16:creationId xmlns:a16="http://schemas.microsoft.com/office/drawing/2014/main" id="{1626C7E4-00F7-B630-B6F7-19818D408B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56E2D3-9EB2-8CE0-6554-83AADC4F3E70}"/>
              </a:ext>
            </a:extLst>
          </p:cNvPr>
          <p:cNvSpPr>
            <a:spLocks noGrp="1"/>
          </p:cNvSpPr>
          <p:nvPr>
            <p:ph type="sldNum" sz="quarter" idx="12"/>
          </p:nvPr>
        </p:nvSpPr>
        <p:spPr/>
        <p:txBody>
          <a:bodyPr/>
          <a:lstStyle/>
          <a:p>
            <a:fld id="{AE3B3EED-4B00-4BE6-B3F3-DA440A67DEAD}" type="slidenum">
              <a:rPr lang="en-IN" smtClean="0"/>
              <a:t>‹#›</a:t>
            </a:fld>
            <a:endParaRPr lang="en-IN"/>
          </a:p>
        </p:txBody>
      </p:sp>
    </p:spTree>
    <p:extLst>
      <p:ext uri="{BB962C8B-B14F-4D97-AF65-F5344CB8AC3E}">
        <p14:creationId xmlns:p14="http://schemas.microsoft.com/office/powerpoint/2010/main" val="33487290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C0819-E5CD-0BAB-9B05-370A83B6D26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B94A34-9223-604D-0CE7-DBC830EFCA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907651-FAAF-5CC8-A72D-B596E0720E17}"/>
              </a:ext>
            </a:extLst>
          </p:cNvPr>
          <p:cNvSpPr>
            <a:spLocks noGrp="1"/>
          </p:cNvSpPr>
          <p:nvPr>
            <p:ph type="dt" sz="half" idx="10"/>
          </p:nvPr>
        </p:nvSpPr>
        <p:spPr/>
        <p:txBody>
          <a:bodyPr/>
          <a:lstStyle/>
          <a:p>
            <a:fld id="{617835A5-F3CB-48C9-AE5E-DEF3B465156A}" type="datetime1">
              <a:rPr lang="en-IN" smtClean="0"/>
              <a:t>29-04-2024</a:t>
            </a:fld>
            <a:endParaRPr lang="en-IN"/>
          </a:p>
        </p:txBody>
      </p:sp>
      <p:sp>
        <p:nvSpPr>
          <p:cNvPr id="5" name="Footer Placeholder 4">
            <a:extLst>
              <a:ext uri="{FF2B5EF4-FFF2-40B4-BE49-F238E27FC236}">
                <a16:creationId xmlns:a16="http://schemas.microsoft.com/office/drawing/2014/main" id="{B85B165E-96F1-EAF1-C2A4-6C7DAD3638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A95781-9B42-2A6F-5126-AA4BE3B414D9}"/>
              </a:ext>
            </a:extLst>
          </p:cNvPr>
          <p:cNvSpPr>
            <a:spLocks noGrp="1"/>
          </p:cNvSpPr>
          <p:nvPr>
            <p:ph type="sldNum" sz="quarter" idx="12"/>
          </p:nvPr>
        </p:nvSpPr>
        <p:spPr/>
        <p:txBody>
          <a:bodyPr/>
          <a:lstStyle/>
          <a:p>
            <a:fld id="{AE3B3EED-4B00-4BE6-B3F3-DA440A67DEAD}" type="slidenum">
              <a:rPr lang="en-IN" smtClean="0"/>
              <a:t>‹#›</a:t>
            </a:fld>
            <a:endParaRPr lang="en-IN"/>
          </a:p>
        </p:txBody>
      </p:sp>
    </p:spTree>
    <p:extLst>
      <p:ext uri="{BB962C8B-B14F-4D97-AF65-F5344CB8AC3E}">
        <p14:creationId xmlns:p14="http://schemas.microsoft.com/office/powerpoint/2010/main" val="18139816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C5447C-5786-8FF3-449D-D01E96C05F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F1F74E7-4EC0-AE82-3584-8D7BEE2DBF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2C844B-F569-0D71-071C-EA589402AD8D}"/>
              </a:ext>
            </a:extLst>
          </p:cNvPr>
          <p:cNvSpPr>
            <a:spLocks noGrp="1"/>
          </p:cNvSpPr>
          <p:nvPr>
            <p:ph type="dt" sz="half" idx="10"/>
          </p:nvPr>
        </p:nvSpPr>
        <p:spPr/>
        <p:txBody>
          <a:bodyPr/>
          <a:lstStyle/>
          <a:p>
            <a:fld id="{88718C24-AD28-4F2E-8BF9-C34F949FB4B7}" type="datetime1">
              <a:rPr lang="en-IN" smtClean="0"/>
              <a:t>29-04-2024</a:t>
            </a:fld>
            <a:endParaRPr lang="en-IN"/>
          </a:p>
        </p:txBody>
      </p:sp>
      <p:sp>
        <p:nvSpPr>
          <p:cNvPr id="5" name="Footer Placeholder 4">
            <a:extLst>
              <a:ext uri="{FF2B5EF4-FFF2-40B4-BE49-F238E27FC236}">
                <a16:creationId xmlns:a16="http://schemas.microsoft.com/office/drawing/2014/main" id="{C4C0EDAE-66DA-0E75-1195-14CCA25DB9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E1491F-F9F3-0A91-1EF4-97EC66F123D5}"/>
              </a:ext>
            </a:extLst>
          </p:cNvPr>
          <p:cNvSpPr>
            <a:spLocks noGrp="1"/>
          </p:cNvSpPr>
          <p:nvPr>
            <p:ph type="sldNum" sz="quarter" idx="12"/>
          </p:nvPr>
        </p:nvSpPr>
        <p:spPr/>
        <p:txBody>
          <a:bodyPr/>
          <a:lstStyle/>
          <a:p>
            <a:fld id="{AE3B3EED-4B00-4BE6-B3F3-DA440A67DEAD}" type="slidenum">
              <a:rPr lang="en-IN" smtClean="0"/>
              <a:t>‹#›</a:t>
            </a:fld>
            <a:endParaRPr lang="en-IN"/>
          </a:p>
        </p:txBody>
      </p:sp>
    </p:spTree>
    <p:extLst>
      <p:ext uri="{BB962C8B-B14F-4D97-AF65-F5344CB8AC3E}">
        <p14:creationId xmlns:p14="http://schemas.microsoft.com/office/powerpoint/2010/main" val="20469939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665A6-354D-C9E3-E4CA-1C65DADD56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9D0F57-E80D-87CD-CA59-6B972E65E6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90811B-1ADF-66F5-60A9-B2E8F09F71E9}"/>
              </a:ext>
            </a:extLst>
          </p:cNvPr>
          <p:cNvSpPr>
            <a:spLocks noGrp="1"/>
          </p:cNvSpPr>
          <p:nvPr>
            <p:ph type="dt" sz="half" idx="10"/>
          </p:nvPr>
        </p:nvSpPr>
        <p:spPr/>
        <p:txBody>
          <a:bodyPr/>
          <a:lstStyle/>
          <a:p>
            <a:fld id="{98FB2B84-86D3-40FF-B912-E960BF91B07C}" type="datetime1">
              <a:rPr lang="en-IN" smtClean="0"/>
              <a:t>29-04-2024</a:t>
            </a:fld>
            <a:endParaRPr lang="en-IN"/>
          </a:p>
        </p:txBody>
      </p:sp>
      <p:sp>
        <p:nvSpPr>
          <p:cNvPr id="5" name="Footer Placeholder 4">
            <a:extLst>
              <a:ext uri="{FF2B5EF4-FFF2-40B4-BE49-F238E27FC236}">
                <a16:creationId xmlns:a16="http://schemas.microsoft.com/office/drawing/2014/main" id="{CE570BA9-27E7-F4FE-9ECA-D92ED18DEB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9F5F66-5CF3-79CB-FE6E-9F3B77AE2256}"/>
              </a:ext>
            </a:extLst>
          </p:cNvPr>
          <p:cNvSpPr>
            <a:spLocks noGrp="1"/>
          </p:cNvSpPr>
          <p:nvPr>
            <p:ph type="sldNum" sz="quarter" idx="12"/>
          </p:nvPr>
        </p:nvSpPr>
        <p:spPr/>
        <p:txBody>
          <a:bodyPr/>
          <a:lstStyle/>
          <a:p>
            <a:fld id="{AE3B3EED-4B00-4BE6-B3F3-DA440A67DEAD}" type="slidenum">
              <a:rPr lang="en-IN" smtClean="0"/>
              <a:t>‹#›</a:t>
            </a:fld>
            <a:endParaRPr lang="en-IN"/>
          </a:p>
        </p:txBody>
      </p:sp>
    </p:spTree>
    <p:extLst>
      <p:ext uri="{BB962C8B-B14F-4D97-AF65-F5344CB8AC3E}">
        <p14:creationId xmlns:p14="http://schemas.microsoft.com/office/powerpoint/2010/main" val="23630332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9E236-75B1-4BAD-DB13-B29C83EB33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547F33B-B489-D1C0-A2CF-82A0B7E8A2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BC6067-6C62-7E73-5370-5AD8C037E968}"/>
              </a:ext>
            </a:extLst>
          </p:cNvPr>
          <p:cNvSpPr>
            <a:spLocks noGrp="1"/>
          </p:cNvSpPr>
          <p:nvPr>
            <p:ph type="dt" sz="half" idx="10"/>
          </p:nvPr>
        </p:nvSpPr>
        <p:spPr/>
        <p:txBody>
          <a:bodyPr/>
          <a:lstStyle/>
          <a:p>
            <a:fld id="{87A35849-F970-4624-8BAC-24BAD0EBC744}" type="datetime1">
              <a:rPr lang="en-IN" smtClean="0"/>
              <a:t>29-04-2024</a:t>
            </a:fld>
            <a:endParaRPr lang="en-IN"/>
          </a:p>
        </p:txBody>
      </p:sp>
      <p:sp>
        <p:nvSpPr>
          <p:cNvPr id="5" name="Footer Placeholder 4">
            <a:extLst>
              <a:ext uri="{FF2B5EF4-FFF2-40B4-BE49-F238E27FC236}">
                <a16:creationId xmlns:a16="http://schemas.microsoft.com/office/drawing/2014/main" id="{90E80B46-0165-33F1-2436-D95161AF42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E6932A-1877-49A5-8B92-A4DC27DCE4C1}"/>
              </a:ext>
            </a:extLst>
          </p:cNvPr>
          <p:cNvSpPr>
            <a:spLocks noGrp="1"/>
          </p:cNvSpPr>
          <p:nvPr>
            <p:ph type="sldNum" sz="quarter" idx="12"/>
          </p:nvPr>
        </p:nvSpPr>
        <p:spPr/>
        <p:txBody>
          <a:bodyPr/>
          <a:lstStyle/>
          <a:p>
            <a:fld id="{AE3B3EED-4B00-4BE6-B3F3-DA440A67DEAD}" type="slidenum">
              <a:rPr lang="en-IN" smtClean="0"/>
              <a:t>‹#›</a:t>
            </a:fld>
            <a:endParaRPr lang="en-IN"/>
          </a:p>
        </p:txBody>
      </p:sp>
    </p:spTree>
    <p:extLst>
      <p:ext uri="{BB962C8B-B14F-4D97-AF65-F5344CB8AC3E}">
        <p14:creationId xmlns:p14="http://schemas.microsoft.com/office/powerpoint/2010/main" val="10281513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F276-71A2-ACF8-2759-6415048B5D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470F25C-D7F5-3A97-C679-44FB56772E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EFA8B21-DECD-AD00-C7E0-2E0515A7CA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8BD5C5D-34FB-57FC-8571-84216EB89E8C}"/>
              </a:ext>
            </a:extLst>
          </p:cNvPr>
          <p:cNvSpPr>
            <a:spLocks noGrp="1"/>
          </p:cNvSpPr>
          <p:nvPr>
            <p:ph type="dt" sz="half" idx="10"/>
          </p:nvPr>
        </p:nvSpPr>
        <p:spPr/>
        <p:txBody>
          <a:bodyPr/>
          <a:lstStyle/>
          <a:p>
            <a:fld id="{7933A30E-679F-4F4D-81DC-D8BCDC5CA278}" type="datetime1">
              <a:rPr lang="en-IN" smtClean="0"/>
              <a:t>29-04-2024</a:t>
            </a:fld>
            <a:endParaRPr lang="en-IN"/>
          </a:p>
        </p:txBody>
      </p:sp>
      <p:sp>
        <p:nvSpPr>
          <p:cNvPr id="6" name="Footer Placeholder 5">
            <a:extLst>
              <a:ext uri="{FF2B5EF4-FFF2-40B4-BE49-F238E27FC236}">
                <a16:creationId xmlns:a16="http://schemas.microsoft.com/office/drawing/2014/main" id="{E10019F2-9AAE-1616-007E-02384BD724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525577-09EA-5C6E-1921-AE1BDD5FD138}"/>
              </a:ext>
            </a:extLst>
          </p:cNvPr>
          <p:cNvSpPr>
            <a:spLocks noGrp="1"/>
          </p:cNvSpPr>
          <p:nvPr>
            <p:ph type="sldNum" sz="quarter" idx="12"/>
          </p:nvPr>
        </p:nvSpPr>
        <p:spPr/>
        <p:txBody>
          <a:bodyPr/>
          <a:lstStyle/>
          <a:p>
            <a:fld id="{AE3B3EED-4B00-4BE6-B3F3-DA440A67DEAD}" type="slidenum">
              <a:rPr lang="en-IN" smtClean="0"/>
              <a:t>‹#›</a:t>
            </a:fld>
            <a:endParaRPr lang="en-IN"/>
          </a:p>
        </p:txBody>
      </p:sp>
    </p:spTree>
    <p:extLst>
      <p:ext uri="{BB962C8B-B14F-4D97-AF65-F5344CB8AC3E}">
        <p14:creationId xmlns:p14="http://schemas.microsoft.com/office/powerpoint/2010/main" val="190093790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650C-2137-68E5-D23C-F6A3A45D3FD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E26B72A-0EBA-999B-41A6-E1FDF5249F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D86121-D013-3AE4-6CF2-4982747B00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1C96EE8-8051-383A-E22C-FD6A7937E8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0ABADF-7A19-2CFB-8935-0CC2FA7481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575C06-A2FE-37E1-E946-B090479AAD89}"/>
              </a:ext>
            </a:extLst>
          </p:cNvPr>
          <p:cNvSpPr>
            <a:spLocks noGrp="1"/>
          </p:cNvSpPr>
          <p:nvPr>
            <p:ph type="dt" sz="half" idx="10"/>
          </p:nvPr>
        </p:nvSpPr>
        <p:spPr/>
        <p:txBody>
          <a:bodyPr/>
          <a:lstStyle/>
          <a:p>
            <a:fld id="{0DF53A0F-F25C-4998-8DF8-CB33038F6604}" type="datetime1">
              <a:rPr lang="en-IN" smtClean="0"/>
              <a:t>29-04-2024</a:t>
            </a:fld>
            <a:endParaRPr lang="en-IN"/>
          </a:p>
        </p:txBody>
      </p:sp>
      <p:sp>
        <p:nvSpPr>
          <p:cNvPr id="8" name="Footer Placeholder 7">
            <a:extLst>
              <a:ext uri="{FF2B5EF4-FFF2-40B4-BE49-F238E27FC236}">
                <a16:creationId xmlns:a16="http://schemas.microsoft.com/office/drawing/2014/main" id="{E6BEF62A-D1A6-A593-45E2-3331FBA4C19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2F74BDC-D1BC-9AE9-5802-3C84A30C62AF}"/>
              </a:ext>
            </a:extLst>
          </p:cNvPr>
          <p:cNvSpPr>
            <a:spLocks noGrp="1"/>
          </p:cNvSpPr>
          <p:nvPr>
            <p:ph type="sldNum" sz="quarter" idx="12"/>
          </p:nvPr>
        </p:nvSpPr>
        <p:spPr/>
        <p:txBody>
          <a:bodyPr/>
          <a:lstStyle/>
          <a:p>
            <a:fld id="{AE3B3EED-4B00-4BE6-B3F3-DA440A67DEAD}" type="slidenum">
              <a:rPr lang="en-IN" smtClean="0"/>
              <a:t>‹#›</a:t>
            </a:fld>
            <a:endParaRPr lang="en-IN"/>
          </a:p>
        </p:txBody>
      </p:sp>
    </p:spTree>
    <p:extLst>
      <p:ext uri="{BB962C8B-B14F-4D97-AF65-F5344CB8AC3E}">
        <p14:creationId xmlns:p14="http://schemas.microsoft.com/office/powerpoint/2010/main" val="42949089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9E857-EDAF-2145-C61F-D7009812F48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25A9572-D379-04B8-2818-41840AAC421F}"/>
              </a:ext>
            </a:extLst>
          </p:cNvPr>
          <p:cNvSpPr>
            <a:spLocks noGrp="1"/>
          </p:cNvSpPr>
          <p:nvPr>
            <p:ph type="dt" sz="half" idx="10"/>
          </p:nvPr>
        </p:nvSpPr>
        <p:spPr/>
        <p:txBody>
          <a:bodyPr/>
          <a:lstStyle/>
          <a:p>
            <a:fld id="{1F8EEC65-357B-4BC5-BF4C-64E381E17EE4}" type="datetime1">
              <a:rPr lang="en-IN" smtClean="0"/>
              <a:t>29-04-2024</a:t>
            </a:fld>
            <a:endParaRPr lang="en-IN"/>
          </a:p>
        </p:txBody>
      </p:sp>
      <p:sp>
        <p:nvSpPr>
          <p:cNvPr id="4" name="Footer Placeholder 3">
            <a:extLst>
              <a:ext uri="{FF2B5EF4-FFF2-40B4-BE49-F238E27FC236}">
                <a16:creationId xmlns:a16="http://schemas.microsoft.com/office/drawing/2014/main" id="{9D6356E5-0837-5ABA-8B91-76BF5529F76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F6D59B7-9D14-ABD9-BFE6-DBA1F1A92855}"/>
              </a:ext>
            </a:extLst>
          </p:cNvPr>
          <p:cNvSpPr>
            <a:spLocks noGrp="1"/>
          </p:cNvSpPr>
          <p:nvPr>
            <p:ph type="sldNum" sz="quarter" idx="12"/>
          </p:nvPr>
        </p:nvSpPr>
        <p:spPr/>
        <p:txBody>
          <a:bodyPr/>
          <a:lstStyle/>
          <a:p>
            <a:fld id="{AE3B3EED-4B00-4BE6-B3F3-DA440A67DEAD}" type="slidenum">
              <a:rPr lang="en-IN" smtClean="0"/>
              <a:t>‹#›</a:t>
            </a:fld>
            <a:endParaRPr lang="en-IN"/>
          </a:p>
        </p:txBody>
      </p:sp>
    </p:spTree>
    <p:extLst>
      <p:ext uri="{BB962C8B-B14F-4D97-AF65-F5344CB8AC3E}">
        <p14:creationId xmlns:p14="http://schemas.microsoft.com/office/powerpoint/2010/main" val="33203823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F9F791-C0E1-0AFF-1C7C-F1FC7382177E}"/>
              </a:ext>
            </a:extLst>
          </p:cNvPr>
          <p:cNvSpPr>
            <a:spLocks noGrp="1"/>
          </p:cNvSpPr>
          <p:nvPr>
            <p:ph type="dt" sz="half" idx="10"/>
          </p:nvPr>
        </p:nvSpPr>
        <p:spPr/>
        <p:txBody>
          <a:bodyPr/>
          <a:lstStyle/>
          <a:p>
            <a:fld id="{280D8E49-ED55-4C9C-AFE2-ECA47E3BC8AC}" type="datetime1">
              <a:rPr lang="en-IN" smtClean="0"/>
              <a:t>29-04-2024</a:t>
            </a:fld>
            <a:endParaRPr lang="en-IN"/>
          </a:p>
        </p:txBody>
      </p:sp>
      <p:sp>
        <p:nvSpPr>
          <p:cNvPr id="3" name="Footer Placeholder 2">
            <a:extLst>
              <a:ext uri="{FF2B5EF4-FFF2-40B4-BE49-F238E27FC236}">
                <a16:creationId xmlns:a16="http://schemas.microsoft.com/office/drawing/2014/main" id="{E6FC6015-971F-DCDF-2402-0924C51D69D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40DCC37-1BAD-D945-7B6A-C0D1372D185C}"/>
              </a:ext>
            </a:extLst>
          </p:cNvPr>
          <p:cNvSpPr>
            <a:spLocks noGrp="1"/>
          </p:cNvSpPr>
          <p:nvPr>
            <p:ph type="sldNum" sz="quarter" idx="12"/>
          </p:nvPr>
        </p:nvSpPr>
        <p:spPr/>
        <p:txBody>
          <a:bodyPr/>
          <a:lstStyle/>
          <a:p>
            <a:fld id="{AE3B3EED-4B00-4BE6-B3F3-DA440A67DEAD}" type="slidenum">
              <a:rPr lang="en-IN" smtClean="0"/>
              <a:t>‹#›</a:t>
            </a:fld>
            <a:endParaRPr lang="en-IN"/>
          </a:p>
        </p:txBody>
      </p:sp>
    </p:spTree>
    <p:extLst>
      <p:ext uri="{BB962C8B-B14F-4D97-AF65-F5344CB8AC3E}">
        <p14:creationId xmlns:p14="http://schemas.microsoft.com/office/powerpoint/2010/main" val="391751098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163A-7FB2-A0AB-DC04-6401C2CEE6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1B2CC64-44BA-D5BB-F38A-324D4B315A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BB1B218-17A1-1C23-1245-FAC1A2A4C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1D1283-105D-7F11-030D-2EFB74B6F0F5}"/>
              </a:ext>
            </a:extLst>
          </p:cNvPr>
          <p:cNvSpPr>
            <a:spLocks noGrp="1"/>
          </p:cNvSpPr>
          <p:nvPr>
            <p:ph type="dt" sz="half" idx="10"/>
          </p:nvPr>
        </p:nvSpPr>
        <p:spPr/>
        <p:txBody>
          <a:bodyPr/>
          <a:lstStyle/>
          <a:p>
            <a:fld id="{5AE5698E-BB0A-46AA-9F80-37F40A522A10}" type="datetime1">
              <a:rPr lang="en-IN" smtClean="0"/>
              <a:t>29-04-2024</a:t>
            </a:fld>
            <a:endParaRPr lang="en-IN"/>
          </a:p>
        </p:txBody>
      </p:sp>
      <p:sp>
        <p:nvSpPr>
          <p:cNvPr id="6" name="Footer Placeholder 5">
            <a:extLst>
              <a:ext uri="{FF2B5EF4-FFF2-40B4-BE49-F238E27FC236}">
                <a16:creationId xmlns:a16="http://schemas.microsoft.com/office/drawing/2014/main" id="{6F271494-EFFE-8A32-C0C8-1512C6F1B8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B22DB5-1BB2-D970-A46A-0DA19DA642FE}"/>
              </a:ext>
            </a:extLst>
          </p:cNvPr>
          <p:cNvSpPr>
            <a:spLocks noGrp="1"/>
          </p:cNvSpPr>
          <p:nvPr>
            <p:ph type="sldNum" sz="quarter" idx="12"/>
          </p:nvPr>
        </p:nvSpPr>
        <p:spPr/>
        <p:txBody>
          <a:bodyPr/>
          <a:lstStyle/>
          <a:p>
            <a:fld id="{AE3B3EED-4B00-4BE6-B3F3-DA440A67DEAD}" type="slidenum">
              <a:rPr lang="en-IN" smtClean="0"/>
              <a:t>‹#›</a:t>
            </a:fld>
            <a:endParaRPr lang="en-IN"/>
          </a:p>
        </p:txBody>
      </p:sp>
    </p:spTree>
    <p:extLst>
      <p:ext uri="{BB962C8B-B14F-4D97-AF65-F5344CB8AC3E}">
        <p14:creationId xmlns:p14="http://schemas.microsoft.com/office/powerpoint/2010/main" val="1172425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9F8DC-378A-D489-46F5-90242041F2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550E36D-5CE0-8A07-57A2-B2BFB28A81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B55222B-731B-6470-9199-0C68CB7E28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D2CB9B-0D25-79E9-52FA-14E28D23B32F}"/>
              </a:ext>
            </a:extLst>
          </p:cNvPr>
          <p:cNvSpPr>
            <a:spLocks noGrp="1"/>
          </p:cNvSpPr>
          <p:nvPr>
            <p:ph type="dt" sz="half" idx="10"/>
          </p:nvPr>
        </p:nvSpPr>
        <p:spPr/>
        <p:txBody>
          <a:bodyPr/>
          <a:lstStyle/>
          <a:p>
            <a:fld id="{0DCE6273-7227-47EB-B9F3-76DC4F7E7C49}" type="datetime1">
              <a:rPr lang="en-IN" smtClean="0"/>
              <a:t>29-04-2024</a:t>
            </a:fld>
            <a:endParaRPr lang="en-IN"/>
          </a:p>
        </p:txBody>
      </p:sp>
      <p:sp>
        <p:nvSpPr>
          <p:cNvPr id="6" name="Footer Placeholder 5">
            <a:extLst>
              <a:ext uri="{FF2B5EF4-FFF2-40B4-BE49-F238E27FC236}">
                <a16:creationId xmlns:a16="http://schemas.microsoft.com/office/drawing/2014/main" id="{C1A123DA-76DF-262E-5541-6981C7E49D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2B4E13-6ECC-CAEF-383A-0FCD6041BCF8}"/>
              </a:ext>
            </a:extLst>
          </p:cNvPr>
          <p:cNvSpPr>
            <a:spLocks noGrp="1"/>
          </p:cNvSpPr>
          <p:nvPr>
            <p:ph type="sldNum" sz="quarter" idx="12"/>
          </p:nvPr>
        </p:nvSpPr>
        <p:spPr/>
        <p:txBody>
          <a:bodyPr/>
          <a:lstStyle/>
          <a:p>
            <a:fld id="{AE3B3EED-4B00-4BE6-B3F3-DA440A67DEAD}" type="slidenum">
              <a:rPr lang="en-IN" smtClean="0"/>
              <a:t>‹#›</a:t>
            </a:fld>
            <a:endParaRPr lang="en-IN"/>
          </a:p>
        </p:txBody>
      </p:sp>
    </p:spTree>
    <p:extLst>
      <p:ext uri="{BB962C8B-B14F-4D97-AF65-F5344CB8AC3E}">
        <p14:creationId xmlns:p14="http://schemas.microsoft.com/office/powerpoint/2010/main" val="26299535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9EE5E9-2B17-2ED9-CC8C-824CA73982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9915B9-4F78-4CBC-139B-4459B0EF18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FF945B-F751-8729-EC5D-B864835FD7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F5EA6-8D0F-4965-8A2D-1B3A0560D736}" type="datetime1">
              <a:rPr lang="en-IN" smtClean="0"/>
              <a:t>29-04-2024</a:t>
            </a:fld>
            <a:endParaRPr lang="en-IN"/>
          </a:p>
        </p:txBody>
      </p:sp>
      <p:sp>
        <p:nvSpPr>
          <p:cNvPr id="5" name="Footer Placeholder 4">
            <a:extLst>
              <a:ext uri="{FF2B5EF4-FFF2-40B4-BE49-F238E27FC236}">
                <a16:creationId xmlns:a16="http://schemas.microsoft.com/office/drawing/2014/main" id="{5B3683F4-E2DD-C31E-0C12-7C74320841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FDB7744-36A1-5DCC-716D-D85CA0EC82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3B3EED-4B00-4BE6-B3F3-DA440A67DEAD}" type="slidenum">
              <a:rPr lang="en-IN" smtClean="0"/>
              <a:t>‹#›</a:t>
            </a:fld>
            <a:endParaRPr lang="en-IN"/>
          </a:p>
        </p:txBody>
      </p:sp>
    </p:spTree>
    <p:extLst>
      <p:ext uri="{BB962C8B-B14F-4D97-AF65-F5344CB8AC3E}">
        <p14:creationId xmlns:p14="http://schemas.microsoft.com/office/powerpoint/2010/main" val="483112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23.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41E749-F764-91F4-D5D5-C06C66C42FD9}"/>
              </a:ext>
            </a:extLst>
          </p:cNvPr>
          <p:cNvSpPr txBox="1"/>
          <p:nvPr/>
        </p:nvSpPr>
        <p:spPr>
          <a:xfrm>
            <a:off x="824948" y="337751"/>
            <a:ext cx="10724322" cy="923330"/>
          </a:xfrm>
          <a:prstGeom prst="rect">
            <a:avLst/>
          </a:prstGeom>
          <a:noFill/>
        </p:spPr>
        <p:txBody>
          <a:bodyPr wrap="square" rtlCol="0">
            <a:spAutoFit/>
          </a:bodyPr>
          <a:lstStyle/>
          <a:p>
            <a:r>
              <a:rPr lang="en-IN" sz="5400" b="1" dirty="0">
                <a:solidFill>
                  <a:schemeClr val="accent2">
                    <a:lumMod val="75000"/>
                  </a:schemeClr>
                </a:solidFill>
                <a:latin typeface="Segoe UI" panose="020B0502040204020203" pitchFamily="34" charset="0"/>
                <a:cs typeface="Segoe UI" panose="020B0502040204020203" pitchFamily="34" charset="0"/>
              </a:rPr>
              <a:t>Indian Food Image Classification</a:t>
            </a:r>
          </a:p>
        </p:txBody>
      </p:sp>
      <p:cxnSp>
        <p:nvCxnSpPr>
          <p:cNvPr id="13" name="Straight Connector 12">
            <a:extLst>
              <a:ext uri="{FF2B5EF4-FFF2-40B4-BE49-F238E27FC236}">
                <a16:creationId xmlns:a16="http://schemas.microsoft.com/office/drawing/2014/main" id="{8E153CC2-83BD-F1BF-244E-2BC78D5119E1}"/>
              </a:ext>
            </a:extLst>
          </p:cNvPr>
          <p:cNvCxnSpPr>
            <a:cxnSpLocks/>
          </p:cNvCxnSpPr>
          <p:nvPr/>
        </p:nvCxnSpPr>
        <p:spPr>
          <a:xfrm flipV="1">
            <a:off x="635333" y="79513"/>
            <a:ext cx="10725093" cy="107121"/>
          </a:xfrm>
          <a:prstGeom prst="line">
            <a:avLst/>
          </a:prstGeom>
          <a:ln w="9525"/>
        </p:spPr>
        <p:style>
          <a:lnRef idx="1">
            <a:schemeClr val="accent4"/>
          </a:lnRef>
          <a:fillRef idx="0">
            <a:schemeClr val="accent4"/>
          </a:fillRef>
          <a:effectRef idx="0">
            <a:schemeClr val="accent4"/>
          </a:effectRef>
          <a:fontRef idx="minor">
            <a:schemeClr val="tx1"/>
          </a:fontRef>
        </p:style>
      </p:cxnSp>
      <p:cxnSp>
        <p:nvCxnSpPr>
          <p:cNvPr id="16" name="Straight Connector 15">
            <a:extLst>
              <a:ext uri="{FF2B5EF4-FFF2-40B4-BE49-F238E27FC236}">
                <a16:creationId xmlns:a16="http://schemas.microsoft.com/office/drawing/2014/main" id="{6F208D16-EE0C-DA8B-CC58-1494479DEEB9}"/>
              </a:ext>
            </a:extLst>
          </p:cNvPr>
          <p:cNvCxnSpPr>
            <a:cxnSpLocks/>
          </p:cNvCxnSpPr>
          <p:nvPr/>
        </p:nvCxnSpPr>
        <p:spPr>
          <a:xfrm flipV="1">
            <a:off x="635333" y="1182757"/>
            <a:ext cx="10913937" cy="78324"/>
          </a:xfrm>
          <a:prstGeom prst="line">
            <a:avLst/>
          </a:prstGeom>
          <a:ln w="9525"/>
        </p:spPr>
        <p:style>
          <a:lnRef idx="1">
            <a:schemeClr val="accent4"/>
          </a:lnRef>
          <a:fillRef idx="0">
            <a:schemeClr val="accent4"/>
          </a:fillRef>
          <a:effectRef idx="0">
            <a:schemeClr val="accent4"/>
          </a:effectRef>
          <a:fontRef idx="minor">
            <a:schemeClr val="tx1"/>
          </a:fontRef>
        </p:style>
      </p:cxnSp>
      <p:grpSp>
        <p:nvGrpSpPr>
          <p:cNvPr id="25" name="Group 24">
            <a:extLst>
              <a:ext uri="{FF2B5EF4-FFF2-40B4-BE49-F238E27FC236}">
                <a16:creationId xmlns:a16="http://schemas.microsoft.com/office/drawing/2014/main" id="{728AD09E-5F98-C90A-9A38-7AD80660463C}"/>
              </a:ext>
            </a:extLst>
          </p:cNvPr>
          <p:cNvGrpSpPr/>
          <p:nvPr/>
        </p:nvGrpSpPr>
        <p:grpSpPr>
          <a:xfrm>
            <a:off x="9214388" y="5254592"/>
            <a:ext cx="3345912" cy="1287212"/>
            <a:chOff x="8465088" y="5124779"/>
            <a:chExt cx="3345912" cy="1287212"/>
          </a:xfrm>
        </p:grpSpPr>
        <p:sp>
          <p:nvSpPr>
            <p:cNvPr id="17" name="TextBox 16">
              <a:extLst>
                <a:ext uri="{FF2B5EF4-FFF2-40B4-BE49-F238E27FC236}">
                  <a16:creationId xmlns:a16="http://schemas.microsoft.com/office/drawing/2014/main" id="{7C784A8B-E35A-A82C-106E-1AE0C51F1A4F}"/>
                </a:ext>
              </a:extLst>
            </p:cNvPr>
            <p:cNvSpPr txBox="1"/>
            <p:nvPr/>
          </p:nvSpPr>
          <p:spPr>
            <a:xfrm>
              <a:off x="8953500" y="5124779"/>
              <a:ext cx="2857500" cy="1287212"/>
            </a:xfrm>
            <a:prstGeom prst="rect">
              <a:avLst/>
            </a:prstGeom>
            <a:noFill/>
          </p:spPr>
          <p:txBody>
            <a:bodyPr wrap="square" rtlCol="0">
              <a:spAutoFit/>
            </a:bodyPr>
            <a:lstStyle/>
            <a:p>
              <a:pPr>
                <a:lnSpc>
                  <a:spcPct val="150000"/>
                </a:lnSpc>
              </a:pPr>
              <a:r>
                <a:rPr lang="en-US" dirty="0">
                  <a:solidFill>
                    <a:schemeClr val="tx1">
                      <a:lumMod val="50000"/>
                      <a:lumOff val="50000"/>
                    </a:schemeClr>
                  </a:solidFill>
                  <a:latin typeface="Segoe UI" panose="020B0502040204020203" pitchFamily="34" charset="0"/>
                  <a:cs typeface="Segoe UI" panose="020B0502040204020203" pitchFamily="34" charset="0"/>
                </a:rPr>
                <a:t>Arti </a:t>
              </a:r>
              <a:r>
                <a:rPr lang="en-US" dirty="0" err="1">
                  <a:solidFill>
                    <a:schemeClr val="tx1">
                      <a:lumMod val="50000"/>
                      <a:lumOff val="50000"/>
                    </a:schemeClr>
                  </a:solidFill>
                  <a:latin typeface="Segoe UI" panose="020B0502040204020203" pitchFamily="34" charset="0"/>
                  <a:cs typeface="Segoe UI" panose="020B0502040204020203" pitchFamily="34" charset="0"/>
                </a:rPr>
                <a:t>Ganjale</a:t>
              </a:r>
              <a:endParaRPr lang="en-US" dirty="0">
                <a:solidFill>
                  <a:schemeClr val="tx1">
                    <a:lumMod val="50000"/>
                    <a:lumOff val="50000"/>
                  </a:schemeClr>
                </a:solidFill>
                <a:latin typeface="Segoe UI" panose="020B0502040204020203" pitchFamily="34" charset="0"/>
                <a:cs typeface="Segoe UI" panose="020B0502040204020203" pitchFamily="34" charset="0"/>
              </a:endParaRPr>
            </a:p>
            <a:p>
              <a:pPr>
                <a:lnSpc>
                  <a:spcPct val="150000"/>
                </a:lnSpc>
              </a:pPr>
              <a:r>
                <a:rPr lang="en-US" sz="1600" dirty="0">
                  <a:solidFill>
                    <a:schemeClr val="tx1">
                      <a:lumMod val="50000"/>
                      <a:lumOff val="50000"/>
                    </a:schemeClr>
                  </a:solidFill>
                  <a:latin typeface="Segoe UI" panose="020B0502040204020203" pitchFamily="34" charset="0"/>
                  <a:cs typeface="Segoe UI" panose="020B0502040204020203" pitchFamily="34" charset="0"/>
                </a:rPr>
                <a:t>PGA 45</a:t>
              </a:r>
            </a:p>
            <a:p>
              <a:pPr>
                <a:lnSpc>
                  <a:spcPct val="150000"/>
                </a:lnSpc>
              </a:pPr>
              <a:r>
                <a:rPr lang="en-US" dirty="0">
                  <a:solidFill>
                    <a:schemeClr val="tx1">
                      <a:lumMod val="50000"/>
                      <a:lumOff val="50000"/>
                    </a:schemeClr>
                  </a:solidFill>
                  <a:latin typeface="Segoe UI" panose="020B0502040204020203" pitchFamily="34" charset="0"/>
                  <a:cs typeface="Segoe UI" panose="020B0502040204020203" pitchFamily="34" charset="0"/>
                </a:rPr>
                <a:t>Capstone Project - II</a:t>
              </a:r>
              <a:endParaRPr lang="en-IN"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20" name="Picture 19">
              <a:extLst>
                <a:ext uri="{FF2B5EF4-FFF2-40B4-BE49-F238E27FC236}">
                  <a16:creationId xmlns:a16="http://schemas.microsoft.com/office/drawing/2014/main" id="{3C8A0168-01C1-8F57-FE1C-829D4BD38072}"/>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harpenSoften amount="28000"/>
                      </a14:imgEffect>
                      <a14:imgEffect>
                        <a14:saturation sat="27000"/>
                      </a14:imgEffect>
                      <a14:imgEffect>
                        <a14:brightnessContrast bright="83000" contrast="-73000"/>
                      </a14:imgEffect>
                    </a14:imgLayer>
                  </a14:imgProps>
                </a:ext>
              </a:extLst>
            </a:blip>
            <a:stretch>
              <a:fillRect/>
            </a:stretch>
          </p:blipFill>
          <p:spPr>
            <a:xfrm>
              <a:off x="8482276" y="5254592"/>
              <a:ext cx="285524" cy="285524"/>
            </a:xfrm>
            <a:prstGeom prst="rect">
              <a:avLst/>
            </a:prstGeom>
          </p:spPr>
        </p:pic>
        <p:pic>
          <p:nvPicPr>
            <p:cNvPr id="22" name="Picture 21">
              <a:extLst>
                <a:ext uri="{FF2B5EF4-FFF2-40B4-BE49-F238E27FC236}">
                  <a16:creationId xmlns:a16="http://schemas.microsoft.com/office/drawing/2014/main" id="{3E83ECA8-449F-EFB0-A68C-E50B17074E20}"/>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contrast="-73000"/>
                      </a14:imgEffect>
                    </a14:imgLayer>
                  </a14:imgProps>
                </a:ext>
              </a:extLst>
            </a:blip>
            <a:stretch>
              <a:fillRect/>
            </a:stretch>
          </p:blipFill>
          <p:spPr>
            <a:xfrm>
              <a:off x="8465088" y="5645376"/>
              <a:ext cx="319900" cy="319900"/>
            </a:xfrm>
            <a:prstGeom prst="rect">
              <a:avLst/>
            </a:prstGeom>
          </p:spPr>
        </p:pic>
        <p:pic>
          <p:nvPicPr>
            <p:cNvPr id="24" name="Picture 23">
              <a:extLst>
                <a:ext uri="{FF2B5EF4-FFF2-40B4-BE49-F238E27FC236}">
                  <a16:creationId xmlns:a16="http://schemas.microsoft.com/office/drawing/2014/main" id="{001D67CD-55F3-4190-8303-F421BD251CC1}"/>
                </a:ext>
              </a:extLst>
            </p:cNvPr>
            <p:cNvPicPr>
              <a:picLocks noChangeAspect="1"/>
            </p:cNvPicPr>
            <p:nvPr/>
          </p:nvPicPr>
          <p:blipFill>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500"/>
                      </a14:imgEffect>
                      <a14:imgEffect>
                        <a14:saturation sat="1000"/>
                      </a14:imgEffect>
                      <a14:imgEffect>
                        <a14:brightnessContrast contrast="-73000"/>
                      </a14:imgEffect>
                    </a14:imgLayer>
                  </a14:imgProps>
                </a:ext>
              </a:extLst>
            </a:blip>
            <a:stretch>
              <a:fillRect/>
            </a:stretch>
          </p:blipFill>
          <p:spPr>
            <a:xfrm>
              <a:off x="8465088" y="6070536"/>
              <a:ext cx="319900" cy="319900"/>
            </a:xfrm>
            <a:prstGeom prst="rect">
              <a:avLst/>
            </a:prstGeom>
          </p:spPr>
        </p:pic>
      </p:grpSp>
      <p:pic>
        <p:nvPicPr>
          <p:cNvPr id="3" name="Picture 2">
            <a:extLst>
              <a:ext uri="{FF2B5EF4-FFF2-40B4-BE49-F238E27FC236}">
                <a16:creationId xmlns:a16="http://schemas.microsoft.com/office/drawing/2014/main" id="{8348C8F7-034C-4107-965B-B15522025E7D}"/>
              </a:ext>
            </a:extLst>
          </p:cNvPr>
          <p:cNvPicPr>
            <a:picLocks noChangeAspect="1"/>
          </p:cNvPicPr>
          <p:nvPr/>
        </p:nvPicPr>
        <p:blipFill>
          <a:blip r:embed="rId8"/>
          <a:stretch>
            <a:fillRect/>
          </a:stretch>
        </p:blipFill>
        <p:spPr>
          <a:xfrm>
            <a:off x="0" y="1412197"/>
            <a:ext cx="12192000" cy="3842395"/>
          </a:xfrm>
          <a:prstGeom prst="rect">
            <a:avLst/>
          </a:prstGeom>
        </p:spPr>
      </p:pic>
    </p:spTree>
    <p:extLst>
      <p:ext uri="{BB962C8B-B14F-4D97-AF65-F5344CB8AC3E}">
        <p14:creationId xmlns:p14="http://schemas.microsoft.com/office/powerpoint/2010/main" val="22911673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2"/>
                </a:solidFill>
                <a:latin typeface="Segoe UI" panose="020B0502040204020203" pitchFamily="34" charset="0"/>
                <a:cs typeface="Segoe UI" panose="020B0502040204020203" pitchFamily="34" charset="0"/>
              </a:rPr>
              <a:t>Dataset</a:t>
            </a:r>
            <a:r>
              <a:rPr lang="en-US" sz="3600" b="1" dirty="0">
                <a:solidFill>
                  <a:srgbClr val="9FC600"/>
                </a:solidFill>
                <a:latin typeface="Segoe UI" panose="020B0502040204020203" pitchFamily="34" charset="0"/>
                <a:cs typeface="Segoe UI" panose="020B0502040204020203" pitchFamily="34" charset="0"/>
              </a:rPr>
              <a:t> </a:t>
            </a:r>
            <a:r>
              <a:rPr lang="en-US" sz="3600" b="1" dirty="0">
                <a:solidFill>
                  <a:schemeClr val="tx1">
                    <a:lumMod val="50000"/>
                    <a:lumOff val="50000"/>
                  </a:schemeClr>
                </a:solidFill>
                <a:latin typeface="Segoe UI" panose="020B0502040204020203" pitchFamily="34" charset="0"/>
                <a:cs typeface="Segoe UI" panose="020B0502040204020203" pitchFamily="34" charset="0"/>
              </a:rPr>
              <a:t>Overview - II</a:t>
            </a:r>
            <a:endParaRPr lang="en-IN" sz="3600" b="1" dirty="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5" name="TextBox 4">
            <a:extLst>
              <a:ext uri="{FF2B5EF4-FFF2-40B4-BE49-F238E27FC236}">
                <a16:creationId xmlns:a16="http://schemas.microsoft.com/office/drawing/2014/main" id="{5666134E-9714-8E25-43E4-ACEE1D3EF6E4}"/>
              </a:ext>
            </a:extLst>
          </p:cNvPr>
          <p:cNvSpPr txBox="1"/>
          <p:nvPr/>
        </p:nvSpPr>
        <p:spPr>
          <a:xfrm>
            <a:off x="1143000" y="1147483"/>
            <a:ext cx="9906000" cy="877163"/>
          </a:xfrm>
          <a:prstGeom prst="rect">
            <a:avLst/>
          </a:prstGeom>
          <a:noFill/>
        </p:spPr>
        <p:txBody>
          <a:bodyPr wrap="square" rtlCol="0">
            <a:spAutoFit/>
          </a:bodyPr>
          <a:lstStyle/>
          <a:p>
            <a:pPr algn="just"/>
            <a:r>
              <a:rPr lang="en-IN" sz="2000" dirty="0">
                <a:solidFill>
                  <a:schemeClr val="tx1">
                    <a:lumMod val="50000"/>
                    <a:lumOff val="50000"/>
                  </a:schemeClr>
                </a:solidFill>
              </a:rPr>
              <a:t>Representation of each category in dataset is as follows,</a:t>
            </a:r>
          </a:p>
          <a:p>
            <a:pPr algn="just"/>
            <a:endParaRPr lang="en-IN" sz="2000" dirty="0">
              <a:solidFill>
                <a:schemeClr val="tx1">
                  <a:lumMod val="50000"/>
                  <a:lumOff val="50000"/>
                </a:schemeClr>
              </a:solidFill>
            </a:endParaRPr>
          </a:p>
          <a:p>
            <a:pPr algn="just"/>
            <a:endParaRPr lang="en-IN" sz="1100" dirty="0">
              <a:solidFill>
                <a:schemeClr val="tx1">
                  <a:lumMod val="50000"/>
                  <a:lumOff val="50000"/>
                </a:schemeClr>
              </a:solidFill>
            </a:endParaRPr>
          </a:p>
        </p:txBody>
      </p:sp>
      <p:sp>
        <p:nvSpPr>
          <p:cNvPr id="15" name="Slide Number Placeholder 14">
            <a:extLst>
              <a:ext uri="{FF2B5EF4-FFF2-40B4-BE49-F238E27FC236}">
                <a16:creationId xmlns:a16="http://schemas.microsoft.com/office/drawing/2014/main" id="{ABA80692-DC8A-3961-01F1-844D2B33655E}"/>
              </a:ext>
            </a:extLst>
          </p:cNvPr>
          <p:cNvSpPr>
            <a:spLocks noGrp="1"/>
          </p:cNvSpPr>
          <p:nvPr>
            <p:ph type="sldNum" sz="quarter" idx="12"/>
          </p:nvPr>
        </p:nvSpPr>
        <p:spPr/>
        <p:txBody>
          <a:bodyPr/>
          <a:lstStyle/>
          <a:p>
            <a:fld id="{AE3B3EED-4B00-4BE6-B3F3-DA440A67DEAD}" type="slidenum">
              <a:rPr lang="en-IN" smtClean="0"/>
              <a:t>10</a:t>
            </a:fld>
            <a:endParaRPr lang="en-IN" dirty="0"/>
          </a:p>
        </p:txBody>
      </p:sp>
      <p:pic>
        <p:nvPicPr>
          <p:cNvPr id="2" name="Picture 1">
            <a:extLst>
              <a:ext uri="{FF2B5EF4-FFF2-40B4-BE49-F238E27FC236}">
                <a16:creationId xmlns:a16="http://schemas.microsoft.com/office/drawing/2014/main" id="{215C745F-30C7-4857-9D20-66332D48AF2A}"/>
              </a:ext>
            </a:extLst>
          </p:cNvPr>
          <p:cNvPicPr>
            <a:picLocks noChangeAspect="1"/>
          </p:cNvPicPr>
          <p:nvPr/>
        </p:nvPicPr>
        <p:blipFill>
          <a:blip r:embed="rId2"/>
          <a:stretch>
            <a:fillRect/>
          </a:stretch>
        </p:blipFill>
        <p:spPr>
          <a:xfrm>
            <a:off x="965200" y="1704886"/>
            <a:ext cx="10515600" cy="4651464"/>
          </a:xfrm>
          <a:prstGeom prst="rect">
            <a:avLst/>
          </a:prstGeom>
        </p:spPr>
      </p:pic>
      <p:pic>
        <p:nvPicPr>
          <p:cNvPr id="9" name="Picture 8">
            <a:extLst>
              <a:ext uri="{FF2B5EF4-FFF2-40B4-BE49-F238E27FC236}">
                <a16:creationId xmlns:a16="http://schemas.microsoft.com/office/drawing/2014/main" id="{3498BAE8-B6B0-486B-A576-59091941D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66002"/>
            <a:ext cx="1673225" cy="1081481"/>
          </a:xfrm>
          <a:prstGeom prst="rect">
            <a:avLst/>
          </a:prstGeom>
        </p:spPr>
      </p:pic>
    </p:spTree>
    <p:extLst>
      <p:ext uri="{BB962C8B-B14F-4D97-AF65-F5344CB8AC3E}">
        <p14:creationId xmlns:p14="http://schemas.microsoft.com/office/powerpoint/2010/main" val="10989540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9FC600"/>
                </a:solidFill>
                <a:latin typeface="Segoe UI" panose="020B0502040204020203" pitchFamily="34" charset="0"/>
                <a:cs typeface="Segoe UI" panose="020B0502040204020203" pitchFamily="34" charset="0"/>
              </a:rPr>
              <a:t>Dataset </a:t>
            </a:r>
            <a:r>
              <a:rPr lang="en-US" sz="3600" b="1" dirty="0">
                <a:solidFill>
                  <a:schemeClr val="tx1">
                    <a:lumMod val="50000"/>
                    <a:lumOff val="50000"/>
                  </a:schemeClr>
                </a:solidFill>
                <a:latin typeface="Segoe UI" panose="020B0502040204020203" pitchFamily="34" charset="0"/>
                <a:cs typeface="Segoe UI" panose="020B0502040204020203" pitchFamily="34" charset="0"/>
              </a:rPr>
              <a:t>Overview - II</a:t>
            </a:r>
            <a:endParaRPr lang="en-IN" sz="3600" b="1" dirty="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3" name="Slide Number Placeholder 2">
            <a:extLst>
              <a:ext uri="{FF2B5EF4-FFF2-40B4-BE49-F238E27FC236}">
                <a16:creationId xmlns:a16="http://schemas.microsoft.com/office/drawing/2014/main" id="{A9CAF347-83E9-C324-F999-FF112B8159FE}"/>
              </a:ext>
            </a:extLst>
          </p:cNvPr>
          <p:cNvSpPr>
            <a:spLocks noGrp="1"/>
          </p:cNvSpPr>
          <p:nvPr>
            <p:ph type="sldNum" sz="quarter" idx="12"/>
          </p:nvPr>
        </p:nvSpPr>
        <p:spPr/>
        <p:txBody>
          <a:bodyPr/>
          <a:lstStyle/>
          <a:p>
            <a:fld id="{AE3B3EED-4B00-4BE6-B3F3-DA440A67DEAD}" type="slidenum">
              <a:rPr lang="en-IN" smtClean="0"/>
              <a:t>11</a:t>
            </a:fld>
            <a:endParaRPr lang="en-IN"/>
          </a:p>
        </p:txBody>
      </p:sp>
      <p:pic>
        <p:nvPicPr>
          <p:cNvPr id="5" name="Picture 4">
            <a:extLst>
              <a:ext uri="{FF2B5EF4-FFF2-40B4-BE49-F238E27FC236}">
                <a16:creationId xmlns:a16="http://schemas.microsoft.com/office/drawing/2014/main" id="{3D928954-3961-4557-A388-9B2B4FF43B97}"/>
              </a:ext>
            </a:extLst>
          </p:cNvPr>
          <p:cNvPicPr>
            <a:picLocks noChangeAspect="1"/>
          </p:cNvPicPr>
          <p:nvPr/>
        </p:nvPicPr>
        <p:blipFill>
          <a:blip r:embed="rId2"/>
          <a:stretch>
            <a:fillRect/>
          </a:stretch>
        </p:blipFill>
        <p:spPr>
          <a:xfrm>
            <a:off x="1473200" y="1307005"/>
            <a:ext cx="9880600" cy="5414467"/>
          </a:xfrm>
          <a:prstGeom prst="rect">
            <a:avLst/>
          </a:prstGeom>
        </p:spPr>
      </p:pic>
      <p:pic>
        <p:nvPicPr>
          <p:cNvPr id="13" name="Picture 12">
            <a:extLst>
              <a:ext uri="{FF2B5EF4-FFF2-40B4-BE49-F238E27FC236}">
                <a16:creationId xmlns:a16="http://schemas.microsoft.com/office/drawing/2014/main" id="{749874B8-9497-4F04-A423-665261512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91402"/>
            <a:ext cx="1673225" cy="1081481"/>
          </a:xfrm>
          <a:prstGeom prst="rect">
            <a:avLst/>
          </a:prstGeom>
        </p:spPr>
      </p:pic>
    </p:spTree>
    <p:extLst>
      <p:ext uri="{BB962C8B-B14F-4D97-AF65-F5344CB8AC3E}">
        <p14:creationId xmlns:p14="http://schemas.microsoft.com/office/powerpoint/2010/main" val="30885181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2"/>
                </a:solidFill>
                <a:latin typeface="Segoe UI" panose="020B0502040204020203" pitchFamily="34" charset="0"/>
                <a:cs typeface="Segoe UI" panose="020B0502040204020203" pitchFamily="34" charset="0"/>
              </a:rPr>
              <a:t>Dataset</a:t>
            </a:r>
            <a:r>
              <a:rPr lang="en-US" sz="3600" b="1" dirty="0">
                <a:solidFill>
                  <a:srgbClr val="9FC600"/>
                </a:solidFill>
                <a:latin typeface="Segoe UI" panose="020B0502040204020203" pitchFamily="34" charset="0"/>
                <a:cs typeface="Segoe UI" panose="020B0502040204020203" pitchFamily="34" charset="0"/>
              </a:rPr>
              <a:t> </a:t>
            </a:r>
            <a:r>
              <a:rPr lang="en-US" sz="3600" b="1" dirty="0">
                <a:solidFill>
                  <a:schemeClr val="tx1">
                    <a:lumMod val="50000"/>
                    <a:lumOff val="50000"/>
                  </a:schemeClr>
                </a:solidFill>
                <a:latin typeface="Segoe UI" panose="020B0502040204020203" pitchFamily="34" charset="0"/>
                <a:cs typeface="Segoe UI" panose="020B0502040204020203" pitchFamily="34" charset="0"/>
              </a:rPr>
              <a:t>Overview - III</a:t>
            </a:r>
            <a:endParaRPr lang="en-IN" sz="3600" b="1" dirty="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3" name="Slide Number Placeholder 2">
            <a:extLst>
              <a:ext uri="{FF2B5EF4-FFF2-40B4-BE49-F238E27FC236}">
                <a16:creationId xmlns:a16="http://schemas.microsoft.com/office/drawing/2014/main" id="{2A04D118-B05B-DE0E-3410-7FA0536E1ADE}"/>
              </a:ext>
            </a:extLst>
          </p:cNvPr>
          <p:cNvSpPr>
            <a:spLocks noGrp="1"/>
          </p:cNvSpPr>
          <p:nvPr>
            <p:ph type="sldNum" sz="quarter" idx="12"/>
          </p:nvPr>
        </p:nvSpPr>
        <p:spPr/>
        <p:txBody>
          <a:bodyPr/>
          <a:lstStyle/>
          <a:p>
            <a:fld id="{AE3B3EED-4B00-4BE6-B3F3-DA440A67DEAD}" type="slidenum">
              <a:rPr lang="en-IN" smtClean="0"/>
              <a:t>12</a:t>
            </a:fld>
            <a:endParaRPr lang="en-IN"/>
          </a:p>
        </p:txBody>
      </p:sp>
      <p:pic>
        <p:nvPicPr>
          <p:cNvPr id="4" name="Picture 3">
            <a:extLst>
              <a:ext uri="{FF2B5EF4-FFF2-40B4-BE49-F238E27FC236}">
                <a16:creationId xmlns:a16="http://schemas.microsoft.com/office/drawing/2014/main" id="{086E4B61-F605-4104-8BDD-50A393786D60}"/>
              </a:ext>
            </a:extLst>
          </p:cNvPr>
          <p:cNvPicPr>
            <a:picLocks noChangeAspect="1"/>
          </p:cNvPicPr>
          <p:nvPr/>
        </p:nvPicPr>
        <p:blipFill>
          <a:blip r:embed="rId2"/>
          <a:stretch>
            <a:fillRect/>
          </a:stretch>
        </p:blipFill>
        <p:spPr>
          <a:xfrm>
            <a:off x="1853981" y="1073028"/>
            <a:ext cx="9106461" cy="5283297"/>
          </a:xfrm>
          <a:prstGeom prst="rect">
            <a:avLst/>
          </a:prstGeom>
        </p:spPr>
      </p:pic>
      <p:pic>
        <p:nvPicPr>
          <p:cNvPr id="10" name="Picture 9">
            <a:extLst>
              <a:ext uri="{FF2B5EF4-FFF2-40B4-BE49-F238E27FC236}">
                <a16:creationId xmlns:a16="http://schemas.microsoft.com/office/drawing/2014/main" id="{E577D621-9F8B-4F5F-8C13-D8593FF41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66002"/>
            <a:ext cx="1673225" cy="1081481"/>
          </a:xfrm>
          <a:prstGeom prst="rect">
            <a:avLst/>
          </a:prstGeom>
        </p:spPr>
      </p:pic>
    </p:spTree>
    <p:extLst>
      <p:ext uri="{BB962C8B-B14F-4D97-AF65-F5344CB8AC3E}">
        <p14:creationId xmlns:p14="http://schemas.microsoft.com/office/powerpoint/2010/main" val="9692817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2"/>
                </a:solidFill>
                <a:latin typeface="Segoe UI" panose="020B0502040204020203" pitchFamily="34" charset="0"/>
                <a:cs typeface="Segoe UI" panose="020B0502040204020203" pitchFamily="34" charset="0"/>
              </a:rPr>
              <a:t>Dataset</a:t>
            </a:r>
            <a:r>
              <a:rPr lang="en-US" sz="3600" b="1" dirty="0">
                <a:solidFill>
                  <a:srgbClr val="9FC600"/>
                </a:solidFill>
                <a:latin typeface="Segoe UI" panose="020B0502040204020203" pitchFamily="34" charset="0"/>
                <a:cs typeface="Segoe UI" panose="020B0502040204020203" pitchFamily="34" charset="0"/>
              </a:rPr>
              <a:t> </a:t>
            </a:r>
            <a:r>
              <a:rPr lang="en-US" sz="3600" b="1" dirty="0">
                <a:solidFill>
                  <a:schemeClr val="tx1">
                    <a:lumMod val="50000"/>
                    <a:lumOff val="50000"/>
                  </a:schemeClr>
                </a:solidFill>
                <a:latin typeface="Segoe UI" panose="020B0502040204020203" pitchFamily="34" charset="0"/>
                <a:cs typeface="Segoe UI" panose="020B0502040204020203" pitchFamily="34" charset="0"/>
              </a:rPr>
              <a:t>Overview - III</a:t>
            </a:r>
            <a:endParaRPr lang="en-IN" sz="3600" b="1" dirty="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3" name="Slide Number Placeholder 2">
            <a:extLst>
              <a:ext uri="{FF2B5EF4-FFF2-40B4-BE49-F238E27FC236}">
                <a16:creationId xmlns:a16="http://schemas.microsoft.com/office/drawing/2014/main" id="{2A04D118-B05B-DE0E-3410-7FA0536E1ADE}"/>
              </a:ext>
            </a:extLst>
          </p:cNvPr>
          <p:cNvSpPr>
            <a:spLocks noGrp="1"/>
          </p:cNvSpPr>
          <p:nvPr>
            <p:ph type="sldNum" sz="quarter" idx="12"/>
          </p:nvPr>
        </p:nvSpPr>
        <p:spPr/>
        <p:txBody>
          <a:bodyPr/>
          <a:lstStyle/>
          <a:p>
            <a:fld id="{AE3B3EED-4B00-4BE6-B3F3-DA440A67DEAD}" type="slidenum">
              <a:rPr lang="en-IN" smtClean="0"/>
              <a:t>13</a:t>
            </a:fld>
            <a:endParaRPr lang="en-IN"/>
          </a:p>
        </p:txBody>
      </p:sp>
      <p:pic>
        <p:nvPicPr>
          <p:cNvPr id="2" name="Picture 1">
            <a:extLst>
              <a:ext uri="{FF2B5EF4-FFF2-40B4-BE49-F238E27FC236}">
                <a16:creationId xmlns:a16="http://schemas.microsoft.com/office/drawing/2014/main" id="{4ABFD939-1FD0-4DAF-9D70-0C912FE5416F}"/>
              </a:ext>
            </a:extLst>
          </p:cNvPr>
          <p:cNvPicPr>
            <a:picLocks noChangeAspect="1"/>
          </p:cNvPicPr>
          <p:nvPr/>
        </p:nvPicPr>
        <p:blipFill>
          <a:blip r:embed="rId2"/>
          <a:stretch>
            <a:fillRect/>
          </a:stretch>
        </p:blipFill>
        <p:spPr>
          <a:xfrm>
            <a:off x="1062682" y="1433384"/>
            <a:ext cx="10240318" cy="5177475"/>
          </a:xfrm>
          <a:prstGeom prst="rect">
            <a:avLst/>
          </a:prstGeom>
        </p:spPr>
      </p:pic>
      <p:pic>
        <p:nvPicPr>
          <p:cNvPr id="9" name="Picture 8">
            <a:extLst>
              <a:ext uri="{FF2B5EF4-FFF2-40B4-BE49-F238E27FC236}">
                <a16:creationId xmlns:a16="http://schemas.microsoft.com/office/drawing/2014/main" id="{4AFCA17B-9BA3-4CC4-819A-8C48663E9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66002"/>
            <a:ext cx="1673225" cy="1081481"/>
          </a:xfrm>
          <a:prstGeom prst="rect">
            <a:avLst/>
          </a:prstGeom>
        </p:spPr>
      </p:pic>
    </p:spTree>
    <p:extLst>
      <p:ext uri="{BB962C8B-B14F-4D97-AF65-F5344CB8AC3E}">
        <p14:creationId xmlns:p14="http://schemas.microsoft.com/office/powerpoint/2010/main" val="25956122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2"/>
                </a:solidFill>
                <a:latin typeface="Segoe UI" panose="020B0502040204020203" pitchFamily="34" charset="0"/>
                <a:cs typeface="Segoe UI" panose="020B0502040204020203" pitchFamily="34" charset="0"/>
              </a:rPr>
              <a:t>Dataset </a:t>
            </a:r>
            <a:r>
              <a:rPr lang="en-US" sz="3600" b="1" dirty="0">
                <a:solidFill>
                  <a:schemeClr val="tx1">
                    <a:lumMod val="50000"/>
                    <a:lumOff val="50000"/>
                  </a:schemeClr>
                </a:solidFill>
                <a:latin typeface="Segoe UI" panose="020B0502040204020203" pitchFamily="34" charset="0"/>
                <a:cs typeface="Segoe UI" panose="020B0502040204020203" pitchFamily="34" charset="0"/>
              </a:rPr>
              <a:t>Overview - IV</a:t>
            </a:r>
            <a:endParaRPr lang="en-IN" sz="3600" b="1" dirty="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3" name="Slide Number Placeholder 2">
            <a:extLst>
              <a:ext uri="{FF2B5EF4-FFF2-40B4-BE49-F238E27FC236}">
                <a16:creationId xmlns:a16="http://schemas.microsoft.com/office/drawing/2014/main" id="{CF1E46DF-15B8-2B63-8078-CDAD6CC63AAD}"/>
              </a:ext>
            </a:extLst>
          </p:cNvPr>
          <p:cNvSpPr>
            <a:spLocks noGrp="1"/>
          </p:cNvSpPr>
          <p:nvPr>
            <p:ph type="sldNum" sz="quarter" idx="12"/>
          </p:nvPr>
        </p:nvSpPr>
        <p:spPr/>
        <p:txBody>
          <a:bodyPr/>
          <a:lstStyle/>
          <a:p>
            <a:fld id="{AE3B3EED-4B00-4BE6-B3F3-DA440A67DEAD}" type="slidenum">
              <a:rPr lang="en-IN" smtClean="0"/>
              <a:t>14</a:t>
            </a:fld>
            <a:endParaRPr lang="en-IN"/>
          </a:p>
        </p:txBody>
      </p:sp>
      <p:pic>
        <p:nvPicPr>
          <p:cNvPr id="2" name="Picture 1">
            <a:extLst>
              <a:ext uri="{FF2B5EF4-FFF2-40B4-BE49-F238E27FC236}">
                <a16:creationId xmlns:a16="http://schemas.microsoft.com/office/drawing/2014/main" id="{EBF97182-4985-40C9-8CF2-61FCD85A6D8A}"/>
              </a:ext>
            </a:extLst>
          </p:cNvPr>
          <p:cNvPicPr>
            <a:picLocks noChangeAspect="1"/>
          </p:cNvPicPr>
          <p:nvPr/>
        </p:nvPicPr>
        <p:blipFill>
          <a:blip r:embed="rId2"/>
          <a:stretch>
            <a:fillRect/>
          </a:stretch>
        </p:blipFill>
        <p:spPr>
          <a:xfrm>
            <a:off x="1844456" y="1711236"/>
            <a:ext cx="9458544" cy="4156156"/>
          </a:xfrm>
          <a:prstGeom prst="rect">
            <a:avLst/>
          </a:prstGeom>
        </p:spPr>
      </p:pic>
      <p:pic>
        <p:nvPicPr>
          <p:cNvPr id="12" name="Picture 11">
            <a:extLst>
              <a:ext uri="{FF2B5EF4-FFF2-40B4-BE49-F238E27FC236}">
                <a16:creationId xmlns:a16="http://schemas.microsoft.com/office/drawing/2014/main" id="{621DEB79-D225-4396-824B-08073BF91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66002"/>
            <a:ext cx="1673225" cy="1081481"/>
          </a:xfrm>
          <a:prstGeom prst="rect">
            <a:avLst/>
          </a:prstGeom>
        </p:spPr>
      </p:pic>
    </p:spTree>
    <p:extLst>
      <p:ext uri="{BB962C8B-B14F-4D97-AF65-F5344CB8AC3E}">
        <p14:creationId xmlns:p14="http://schemas.microsoft.com/office/powerpoint/2010/main" val="29620152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2"/>
                </a:solidFill>
                <a:latin typeface="Segoe UI" panose="020B0502040204020203" pitchFamily="34" charset="0"/>
                <a:cs typeface="Segoe UI" panose="020B0502040204020203" pitchFamily="34" charset="0"/>
              </a:rPr>
              <a:t>Dataset</a:t>
            </a:r>
            <a:r>
              <a:rPr lang="en-US" sz="3600" b="1" dirty="0">
                <a:solidFill>
                  <a:srgbClr val="9FC600"/>
                </a:solidFill>
                <a:latin typeface="Segoe UI" panose="020B0502040204020203" pitchFamily="34" charset="0"/>
                <a:cs typeface="Segoe UI" panose="020B0502040204020203" pitchFamily="34" charset="0"/>
              </a:rPr>
              <a:t> </a:t>
            </a:r>
            <a:r>
              <a:rPr lang="en-US" sz="3600" b="1" dirty="0">
                <a:solidFill>
                  <a:schemeClr val="tx1">
                    <a:lumMod val="50000"/>
                    <a:lumOff val="50000"/>
                  </a:schemeClr>
                </a:solidFill>
                <a:latin typeface="Segoe UI" panose="020B0502040204020203" pitchFamily="34" charset="0"/>
                <a:cs typeface="Segoe UI" panose="020B0502040204020203" pitchFamily="34" charset="0"/>
              </a:rPr>
              <a:t>Overview - IV</a:t>
            </a:r>
            <a:endParaRPr lang="en-IN" sz="3600" b="1" dirty="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3" name="Slide Number Placeholder 2">
            <a:extLst>
              <a:ext uri="{FF2B5EF4-FFF2-40B4-BE49-F238E27FC236}">
                <a16:creationId xmlns:a16="http://schemas.microsoft.com/office/drawing/2014/main" id="{CF1E46DF-15B8-2B63-8078-CDAD6CC63AAD}"/>
              </a:ext>
            </a:extLst>
          </p:cNvPr>
          <p:cNvSpPr>
            <a:spLocks noGrp="1"/>
          </p:cNvSpPr>
          <p:nvPr>
            <p:ph type="sldNum" sz="quarter" idx="12"/>
          </p:nvPr>
        </p:nvSpPr>
        <p:spPr/>
        <p:txBody>
          <a:bodyPr/>
          <a:lstStyle/>
          <a:p>
            <a:fld id="{AE3B3EED-4B00-4BE6-B3F3-DA440A67DEAD}" type="slidenum">
              <a:rPr lang="en-IN" smtClean="0"/>
              <a:t>15</a:t>
            </a:fld>
            <a:endParaRPr lang="en-IN"/>
          </a:p>
        </p:txBody>
      </p:sp>
      <p:sp>
        <p:nvSpPr>
          <p:cNvPr id="5" name="Rectangle 4">
            <a:extLst>
              <a:ext uri="{FF2B5EF4-FFF2-40B4-BE49-F238E27FC236}">
                <a16:creationId xmlns:a16="http://schemas.microsoft.com/office/drawing/2014/main" id="{0376E9A2-D2C6-42EA-A882-77100A459BDD}"/>
              </a:ext>
            </a:extLst>
          </p:cNvPr>
          <p:cNvSpPr/>
          <p:nvPr/>
        </p:nvSpPr>
        <p:spPr>
          <a:xfrm>
            <a:off x="472211" y="1333506"/>
            <a:ext cx="6715989" cy="2308324"/>
          </a:xfrm>
          <a:prstGeom prst="rect">
            <a:avLst/>
          </a:prstGeom>
        </p:spPr>
        <p:txBody>
          <a:bodyPr wrap="square">
            <a:spAutoFit/>
          </a:bodyPr>
          <a:lstStyle/>
          <a:p>
            <a:r>
              <a:rPr lang="en-US" dirty="0">
                <a:solidFill>
                  <a:srgbClr val="212121"/>
                </a:solidFill>
                <a:latin typeface="Arial" panose="020B0604020202020204" pitchFamily="34" charset="0"/>
                <a:cs typeface="Arial" panose="020B0604020202020204" pitchFamily="34" charset="0"/>
              </a:rPr>
              <a:t>Brightness normalization is a process that changes the range of pixel intensity values. Applications include photographs with poor contrast due to glare, for example. Normalization is sometimes called contrast stretching or histogram stretching.</a:t>
            </a:r>
          </a:p>
          <a:p>
            <a:endParaRPr lang="en-US" dirty="0">
              <a:solidFill>
                <a:srgbClr val="212121"/>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Sobel filter is a basic way to get an edge magnitude/gradient image. </a:t>
            </a:r>
          </a:p>
          <a:p>
            <a:endParaRPr lang="en-US" b="0" i="0" dirty="0">
              <a:solidFill>
                <a:srgbClr val="212121"/>
              </a:solidFill>
              <a:effectLst/>
              <a:latin typeface="Roboto"/>
            </a:endParaRPr>
          </a:p>
        </p:txBody>
      </p:sp>
      <p:pic>
        <p:nvPicPr>
          <p:cNvPr id="2050" name="Picture 2">
            <a:extLst>
              <a:ext uri="{FF2B5EF4-FFF2-40B4-BE49-F238E27FC236}">
                <a16:creationId xmlns:a16="http://schemas.microsoft.com/office/drawing/2014/main" id="{D6E121AC-F45A-4374-AEF5-F83083A50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311" y="3687475"/>
            <a:ext cx="4629150" cy="27241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7C50CE1-A411-4BB0-9AA2-D27299A97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3264" y="990600"/>
            <a:ext cx="4317136" cy="5730868"/>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17556364-DE6C-4A6C-AF78-72284681ACBC}"/>
              </a:ext>
            </a:extLst>
          </p:cNvPr>
          <p:cNvSpPr/>
          <p:nvPr/>
        </p:nvSpPr>
        <p:spPr>
          <a:xfrm>
            <a:off x="5613400" y="4533900"/>
            <a:ext cx="1676400" cy="72389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pic>
        <p:nvPicPr>
          <p:cNvPr id="12" name="Picture 11">
            <a:extLst>
              <a:ext uri="{FF2B5EF4-FFF2-40B4-BE49-F238E27FC236}">
                <a16:creationId xmlns:a16="http://schemas.microsoft.com/office/drawing/2014/main" id="{FDAADCCF-040F-41C6-90A9-995F0FC65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000" y="66002"/>
            <a:ext cx="1673225" cy="1081481"/>
          </a:xfrm>
          <a:prstGeom prst="rect">
            <a:avLst/>
          </a:prstGeom>
        </p:spPr>
      </p:pic>
    </p:spTree>
    <p:extLst>
      <p:ext uri="{BB962C8B-B14F-4D97-AF65-F5344CB8AC3E}">
        <p14:creationId xmlns:p14="http://schemas.microsoft.com/office/powerpoint/2010/main" val="41811410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2"/>
                </a:solidFill>
                <a:latin typeface="Segoe UI" panose="020B0502040204020203" pitchFamily="34" charset="0"/>
                <a:cs typeface="Segoe UI" panose="020B0502040204020203" pitchFamily="34" charset="0"/>
              </a:rPr>
              <a:t>Dataset</a:t>
            </a:r>
            <a:r>
              <a:rPr lang="en-US" sz="3600" b="1" dirty="0">
                <a:solidFill>
                  <a:srgbClr val="9FC600"/>
                </a:solidFill>
                <a:latin typeface="Segoe UI" panose="020B0502040204020203" pitchFamily="34" charset="0"/>
                <a:cs typeface="Segoe UI" panose="020B0502040204020203" pitchFamily="34" charset="0"/>
              </a:rPr>
              <a:t> </a:t>
            </a:r>
            <a:r>
              <a:rPr lang="en-US" sz="3600" b="1" dirty="0">
                <a:solidFill>
                  <a:schemeClr val="tx1">
                    <a:lumMod val="50000"/>
                    <a:lumOff val="50000"/>
                  </a:schemeClr>
                </a:solidFill>
                <a:latin typeface="Segoe UI" panose="020B0502040204020203" pitchFamily="34" charset="0"/>
                <a:cs typeface="Segoe UI" panose="020B0502040204020203" pitchFamily="34" charset="0"/>
              </a:rPr>
              <a:t>Overview - IV</a:t>
            </a:r>
            <a:endParaRPr lang="en-IN" sz="3600" b="1" dirty="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3" name="Slide Number Placeholder 2">
            <a:extLst>
              <a:ext uri="{FF2B5EF4-FFF2-40B4-BE49-F238E27FC236}">
                <a16:creationId xmlns:a16="http://schemas.microsoft.com/office/drawing/2014/main" id="{CF1E46DF-15B8-2B63-8078-CDAD6CC63AAD}"/>
              </a:ext>
            </a:extLst>
          </p:cNvPr>
          <p:cNvSpPr>
            <a:spLocks noGrp="1"/>
          </p:cNvSpPr>
          <p:nvPr>
            <p:ph type="sldNum" sz="quarter" idx="12"/>
          </p:nvPr>
        </p:nvSpPr>
        <p:spPr/>
        <p:txBody>
          <a:bodyPr/>
          <a:lstStyle/>
          <a:p>
            <a:fld id="{AE3B3EED-4B00-4BE6-B3F3-DA440A67DEAD}" type="slidenum">
              <a:rPr lang="en-IN" smtClean="0"/>
              <a:t>16</a:t>
            </a:fld>
            <a:endParaRPr lang="en-IN"/>
          </a:p>
        </p:txBody>
      </p:sp>
      <p:pic>
        <p:nvPicPr>
          <p:cNvPr id="4" name="Picture 3">
            <a:extLst>
              <a:ext uri="{FF2B5EF4-FFF2-40B4-BE49-F238E27FC236}">
                <a16:creationId xmlns:a16="http://schemas.microsoft.com/office/drawing/2014/main" id="{C00E3663-DC07-4A82-8E8E-0A3A2ABA4F22}"/>
              </a:ext>
            </a:extLst>
          </p:cNvPr>
          <p:cNvPicPr>
            <a:picLocks noChangeAspect="1"/>
          </p:cNvPicPr>
          <p:nvPr/>
        </p:nvPicPr>
        <p:blipFill>
          <a:blip r:embed="rId2"/>
          <a:stretch>
            <a:fillRect/>
          </a:stretch>
        </p:blipFill>
        <p:spPr>
          <a:xfrm>
            <a:off x="1927225" y="1147483"/>
            <a:ext cx="8724901" cy="5522613"/>
          </a:xfrm>
          <a:prstGeom prst="rect">
            <a:avLst/>
          </a:prstGeom>
        </p:spPr>
      </p:pic>
      <p:pic>
        <p:nvPicPr>
          <p:cNvPr id="12" name="Picture 11">
            <a:extLst>
              <a:ext uri="{FF2B5EF4-FFF2-40B4-BE49-F238E27FC236}">
                <a16:creationId xmlns:a16="http://schemas.microsoft.com/office/drawing/2014/main" id="{71E8248D-28DC-40E2-8081-6BEC93E3F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66002"/>
            <a:ext cx="1673225" cy="1081481"/>
          </a:xfrm>
          <a:prstGeom prst="rect">
            <a:avLst/>
          </a:prstGeom>
        </p:spPr>
      </p:pic>
    </p:spTree>
    <p:extLst>
      <p:ext uri="{BB962C8B-B14F-4D97-AF65-F5344CB8AC3E}">
        <p14:creationId xmlns:p14="http://schemas.microsoft.com/office/powerpoint/2010/main" val="27157424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accent2"/>
                </a:solidFill>
              </a:rPr>
              <a:t>Exploratory Data Analysis (EDA)</a:t>
            </a:r>
            <a:r>
              <a:rPr lang="en-US" sz="3600" b="1" dirty="0">
                <a:solidFill>
                  <a:schemeClr val="tx1">
                    <a:lumMod val="50000"/>
                    <a:lumOff val="50000"/>
                  </a:schemeClr>
                </a:solidFill>
                <a:latin typeface="Segoe UI" panose="020B0502040204020203" pitchFamily="34" charset="0"/>
                <a:cs typeface="Segoe UI" panose="020B0502040204020203" pitchFamily="34" charset="0"/>
              </a:rPr>
              <a:t>- IV</a:t>
            </a:r>
            <a:endParaRPr lang="en-IN" sz="3600" b="1" dirty="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3" name="Slide Number Placeholder 2">
            <a:extLst>
              <a:ext uri="{FF2B5EF4-FFF2-40B4-BE49-F238E27FC236}">
                <a16:creationId xmlns:a16="http://schemas.microsoft.com/office/drawing/2014/main" id="{CF1E46DF-15B8-2B63-8078-CDAD6CC63AAD}"/>
              </a:ext>
            </a:extLst>
          </p:cNvPr>
          <p:cNvSpPr>
            <a:spLocks noGrp="1"/>
          </p:cNvSpPr>
          <p:nvPr>
            <p:ph type="sldNum" sz="quarter" idx="12"/>
          </p:nvPr>
        </p:nvSpPr>
        <p:spPr/>
        <p:txBody>
          <a:bodyPr/>
          <a:lstStyle/>
          <a:p>
            <a:fld id="{AE3B3EED-4B00-4BE6-B3F3-DA440A67DEAD}" type="slidenum">
              <a:rPr lang="en-IN" smtClean="0"/>
              <a:t>17</a:t>
            </a:fld>
            <a:endParaRPr lang="en-IN"/>
          </a:p>
        </p:txBody>
      </p:sp>
      <p:pic>
        <p:nvPicPr>
          <p:cNvPr id="2" name="Picture 1">
            <a:extLst>
              <a:ext uri="{FF2B5EF4-FFF2-40B4-BE49-F238E27FC236}">
                <a16:creationId xmlns:a16="http://schemas.microsoft.com/office/drawing/2014/main" id="{4FD0EABB-8E6F-48AD-B671-6D0A4AB90805}"/>
              </a:ext>
            </a:extLst>
          </p:cNvPr>
          <p:cNvPicPr>
            <a:picLocks noChangeAspect="1"/>
          </p:cNvPicPr>
          <p:nvPr/>
        </p:nvPicPr>
        <p:blipFill>
          <a:blip r:embed="rId2"/>
          <a:stretch>
            <a:fillRect/>
          </a:stretch>
        </p:blipFill>
        <p:spPr>
          <a:xfrm>
            <a:off x="1155700" y="1120656"/>
            <a:ext cx="10147300" cy="5235687"/>
          </a:xfrm>
          <a:prstGeom prst="rect">
            <a:avLst/>
          </a:prstGeom>
        </p:spPr>
      </p:pic>
      <p:pic>
        <p:nvPicPr>
          <p:cNvPr id="9" name="Picture 8">
            <a:extLst>
              <a:ext uri="{FF2B5EF4-FFF2-40B4-BE49-F238E27FC236}">
                <a16:creationId xmlns:a16="http://schemas.microsoft.com/office/drawing/2014/main" id="{692F2E3E-3B35-4332-8083-0D9393DF92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66002"/>
            <a:ext cx="1673225" cy="1081481"/>
          </a:xfrm>
          <a:prstGeom prst="rect">
            <a:avLst/>
          </a:prstGeom>
        </p:spPr>
      </p:pic>
    </p:spTree>
    <p:extLst>
      <p:ext uri="{BB962C8B-B14F-4D97-AF65-F5344CB8AC3E}">
        <p14:creationId xmlns:p14="http://schemas.microsoft.com/office/powerpoint/2010/main" val="1998956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2"/>
                </a:solidFill>
                <a:latin typeface="Segoe UI" panose="020B0502040204020203" pitchFamily="34" charset="0"/>
                <a:cs typeface="Segoe UI" panose="020B0502040204020203" pitchFamily="34" charset="0"/>
              </a:rPr>
              <a:t>Image Preprocessing</a:t>
            </a:r>
            <a:r>
              <a:rPr lang="en-US" sz="3600" b="1" dirty="0">
                <a:solidFill>
                  <a:schemeClr val="tx1">
                    <a:lumMod val="50000"/>
                    <a:lumOff val="50000"/>
                  </a:schemeClr>
                </a:solidFill>
                <a:latin typeface="Segoe UI" panose="020B0502040204020203" pitchFamily="34" charset="0"/>
                <a:cs typeface="Segoe UI" panose="020B0502040204020203" pitchFamily="34" charset="0"/>
              </a:rPr>
              <a:t>- IV</a:t>
            </a:r>
            <a:endParaRPr lang="en-IN" sz="3600" b="1" dirty="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3" name="Slide Number Placeholder 2">
            <a:extLst>
              <a:ext uri="{FF2B5EF4-FFF2-40B4-BE49-F238E27FC236}">
                <a16:creationId xmlns:a16="http://schemas.microsoft.com/office/drawing/2014/main" id="{CF1E46DF-15B8-2B63-8078-CDAD6CC63AAD}"/>
              </a:ext>
            </a:extLst>
          </p:cNvPr>
          <p:cNvSpPr>
            <a:spLocks noGrp="1"/>
          </p:cNvSpPr>
          <p:nvPr>
            <p:ph type="sldNum" sz="quarter" idx="12"/>
          </p:nvPr>
        </p:nvSpPr>
        <p:spPr/>
        <p:txBody>
          <a:bodyPr/>
          <a:lstStyle/>
          <a:p>
            <a:fld id="{AE3B3EED-4B00-4BE6-B3F3-DA440A67DEAD}" type="slidenum">
              <a:rPr lang="en-IN" smtClean="0"/>
              <a:t>18</a:t>
            </a:fld>
            <a:endParaRPr lang="en-IN"/>
          </a:p>
        </p:txBody>
      </p:sp>
      <p:sp>
        <p:nvSpPr>
          <p:cNvPr id="4" name="Rectangle 3">
            <a:extLst>
              <a:ext uri="{FF2B5EF4-FFF2-40B4-BE49-F238E27FC236}">
                <a16:creationId xmlns:a16="http://schemas.microsoft.com/office/drawing/2014/main" id="{60FAA8AC-51CF-4240-A310-1F2D73EC222E}"/>
              </a:ext>
            </a:extLst>
          </p:cNvPr>
          <p:cNvSpPr/>
          <p:nvPr/>
        </p:nvSpPr>
        <p:spPr>
          <a:xfrm>
            <a:off x="392001" y="1063203"/>
            <a:ext cx="10994859" cy="4247317"/>
          </a:xfrm>
          <a:prstGeom prst="rect">
            <a:avLst/>
          </a:prstGeom>
        </p:spPr>
        <p:txBody>
          <a:bodyPr wrap="square">
            <a:spAutoFit/>
          </a:bodyPr>
          <a:lstStyle/>
          <a:p>
            <a:r>
              <a:rPr lang="en-US" dirty="0">
                <a:solidFill>
                  <a:srgbClr val="0D0D0D"/>
                </a:solidFill>
                <a:latin typeface="Söhne"/>
              </a:rPr>
              <a:t>Data augmentation is a technique commonly used in training Convolutional Neural Networks (CNNs) to increase the diversity of training data without collecting new data samples. This technique helps prevent overfitting and improves the generalization ability of the model by generating new training samples through various transformations applied to the existing data.</a:t>
            </a:r>
          </a:p>
          <a:p>
            <a:r>
              <a:rPr lang="en-US" dirty="0">
                <a:solidFill>
                  <a:srgbClr val="0D0D0D"/>
                </a:solidFill>
                <a:latin typeface="Söhne"/>
              </a:rPr>
              <a:t>Here are some common data augmentation techniques used in CNN training:</a:t>
            </a:r>
          </a:p>
          <a:p>
            <a:pPr>
              <a:buFont typeface="+mj-lt"/>
              <a:buAutoNum type="arabicPeriod"/>
            </a:pPr>
            <a:r>
              <a:rPr lang="en-US" b="1" dirty="0">
                <a:solidFill>
                  <a:srgbClr val="0D0D0D"/>
                </a:solidFill>
                <a:latin typeface="Söhne"/>
              </a:rPr>
              <a:t>Image Rotation</a:t>
            </a:r>
            <a:endParaRPr lang="en-US" dirty="0">
              <a:solidFill>
                <a:srgbClr val="0D0D0D"/>
              </a:solidFill>
              <a:latin typeface="Söhne"/>
            </a:endParaRPr>
          </a:p>
          <a:p>
            <a:pPr>
              <a:buFont typeface="+mj-lt"/>
              <a:buAutoNum type="arabicPeriod"/>
            </a:pPr>
            <a:r>
              <a:rPr lang="en-US" b="1" dirty="0">
                <a:solidFill>
                  <a:srgbClr val="0D0D0D"/>
                </a:solidFill>
                <a:latin typeface="Söhne"/>
              </a:rPr>
              <a:t>Image Flipping</a:t>
            </a:r>
            <a:endParaRPr lang="en-US" dirty="0">
              <a:solidFill>
                <a:srgbClr val="0D0D0D"/>
              </a:solidFill>
              <a:latin typeface="Söhne"/>
            </a:endParaRPr>
          </a:p>
          <a:p>
            <a:pPr>
              <a:buFont typeface="+mj-lt"/>
              <a:buAutoNum type="arabicPeriod"/>
            </a:pPr>
            <a:r>
              <a:rPr lang="en-US" b="1" dirty="0">
                <a:solidFill>
                  <a:srgbClr val="0D0D0D"/>
                </a:solidFill>
                <a:latin typeface="Söhne"/>
              </a:rPr>
              <a:t>Image Scaling</a:t>
            </a:r>
            <a:endParaRPr lang="en-US" dirty="0">
              <a:solidFill>
                <a:srgbClr val="0D0D0D"/>
              </a:solidFill>
              <a:latin typeface="Söhne"/>
            </a:endParaRPr>
          </a:p>
          <a:p>
            <a:pPr>
              <a:buFont typeface="+mj-lt"/>
              <a:buAutoNum type="arabicPeriod"/>
            </a:pPr>
            <a:r>
              <a:rPr lang="en-US" b="1" dirty="0">
                <a:solidFill>
                  <a:srgbClr val="0D0D0D"/>
                </a:solidFill>
                <a:latin typeface="Söhne"/>
              </a:rPr>
              <a:t>Image Translation</a:t>
            </a:r>
            <a:endParaRPr lang="en-US" dirty="0">
              <a:solidFill>
                <a:srgbClr val="0D0D0D"/>
              </a:solidFill>
              <a:latin typeface="Söhne"/>
            </a:endParaRPr>
          </a:p>
          <a:p>
            <a:pPr>
              <a:buFont typeface="+mj-lt"/>
              <a:buAutoNum type="arabicPeriod"/>
            </a:pPr>
            <a:r>
              <a:rPr lang="en-US" b="1" dirty="0">
                <a:solidFill>
                  <a:srgbClr val="0D0D0D"/>
                </a:solidFill>
                <a:latin typeface="Söhne"/>
              </a:rPr>
              <a:t>Brightness Adjustment</a:t>
            </a:r>
            <a:endParaRPr lang="en-US" dirty="0">
              <a:solidFill>
                <a:srgbClr val="0D0D0D"/>
              </a:solidFill>
              <a:latin typeface="Söhne"/>
            </a:endParaRPr>
          </a:p>
          <a:p>
            <a:pPr>
              <a:buFont typeface="+mj-lt"/>
              <a:buAutoNum type="arabicPeriod"/>
            </a:pPr>
            <a:r>
              <a:rPr lang="en-US" b="1" dirty="0">
                <a:solidFill>
                  <a:srgbClr val="0D0D0D"/>
                </a:solidFill>
                <a:latin typeface="Söhne"/>
              </a:rPr>
              <a:t>Contrast Adjustment</a:t>
            </a:r>
            <a:endParaRPr lang="en-US" dirty="0">
              <a:solidFill>
                <a:srgbClr val="0D0D0D"/>
              </a:solidFill>
              <a:latin typeface="Söhne"/>
            </a:endParaRPr>
          </a:p>
          <a:p>
            <a:pPr>
              <a:buFont typeface="+mj-lt"/>
              <a:buAutoNum type="arabicPeriod"/>
            </a:pPr>
            <a:r>
              <a:rPr lang="en-US" b="1" dirty="0">
                <a:solidFill>
                  <a:srgbClr val="0D0D0D"/>
                </a:solidFill>
                <a:latin typeface="Söhne"/>
              </a:rPr>
              <a:t>Noise Injection</a:t>
            </a:r>
            <a:endParaRPr lang="en-US" dirty="0">
              <a:solidFill>
                <a:srgbClr val="0D0D0D"/>
              </a:solidFill>
              <a:latin typeface="Söhne"/>
            </a:endParaRPr>
          </a:p>
          <a:p>
            <a:pPr>
              <a:buFont typeface="+mj-lt"/>
              <a:buAutoNum type="arabicPeriod"/>
            </a:pPr>
            <a:r>
              <a:rPr lang="en-US" b="1" dirty="0">
                <a:solidFill>
                  <a:srgbClr val="0D0D0D"/>
                </a:solidFill>
                <a:latin typeface="Söhne"/>
              </a:rPr>
              <a:t>Random Cropping</a:t>
            </a:r>
            <a:endParaRPr lang="en-US" dirty="0">
              <a:solidFill>
                <a:srgbClr val="0D0D0D"/>
              </a:solidFill>
              <a:latin typeface="Söhne"/>
            </a:endParaRPr>
          </a:p>
          <a:p>
            <a:pPr>
              <a:buFont typeface="+mj-lt"/>
              <a:buAutoNum type="arabicPeriod"/>
            </a:pPr>
            <a:r>
              <a:rPr lang="en-US" b="1" dirty="0">
                <a:solidFill>
                  <a:srgbClr val="0D0D0D"/>
                </a:solidFill>
                <a:latin typeface="Söhne"/>
              </a:rPr>
              <a:t>Color Jittering</a:t>
            </a:r>
            <a:endParaRPr lang="en-US" dirty="0">
              <a:solidFill>
                <a:srgbClr val="0D0D0D"/>
              </a:solidFill>
              <a:latin typeface="Söhne"/>
            </a:endParaRPr>
          </a:p>
          <a:p>
            <a:pPr>
              <a:buFont typeface="+mj-lt"/>
              <a:buAutoNum type="arabicPeriod"/>
            </a:pPr>
            <a:r>
              <a:rPr lang="en-US" b="1" dirty="0">
                <a:solidFill>
                  <a:srgbClr val="0D0D0D"/>
                </a:solidFill>
                <a:latin typeface="Söhne"/>
              </a:rPr>
              <a:t>Shearing</a:t>
            </a:r>
            <a:endParaRPr lang="en-US" b="0" i="0" dirty="0">
              <a:solidFill>
                <a:srgbClr val="0D0D0D"/>
              </a:solidFill>
              <a:effectLst/>
              <a:latin typeface="Söhne"/>
            </a:endParaRPr>
          </a:p>
        </p:txBody>
      </p:sp>
      <p:pic>
        <p:nvPicPr>
          <p:cNvPr id="4098" name="Picture 2" descr="Figure F2 ">
            <a:extLst>
              <a:ext uri="{FF2B5EF4-FFF2-40B4-BE49-F238E27FC236}">
                <a16:creationId xmlns:a16="http://schemas.microsoft.com/office/drawing/2014/main" id="{9676D40E-F738-48CC-9105-858409F13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0082" y="2691205"/>
            <a:ext cx="9138834" cy="2848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17D24B8-A9A3-48C3-A8C1-72048C1CA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66002"/>
            <a:ext cx="1673225" cy="1081481"/>
          </a:xfrm>
          <a:prstGeom prst="rect">
            <a:avLst/>
          </a:prstGeom>
        </p:spPr>
      </p:pic>
    </p:spTree>
    <p:extLst>
      <p:ext uri="{BB962C8B-B14F-4D97-AF65-F5344CB8AC3E}">
        <p14:creationId xmlns:p14="http://schemas.microsoft.com/office/powerpoint/2010/main" val="263605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tx1">
                    <a:lumMod val="50000"/>
                    <a:lumOff val="50000"/>
                  </a:schemeClr>
                </a:solidFill>
                <a:latin typeface="Segoe UI" panose="020B0502040204020203" pitchFamily="34" charset="0"/>
                <a:cs typeface="Segoe UI" panose="020B0502040204020203" pitchFamily="34" charset="0"/>
              </a:rPr>
              <a:t>Image</a:t>
            </a:r>
            <a:r>
              <a:rPr lang="en-US" sz="3600" b="1" dirty="0">
                <a:solidFill>
                  <a:srgbClr val="9FC600"/>
                </a:solidFill>
                <a:latin typeface="Segoe UI" panose="020B0502040204020203" pitchFamily="34" charset="0"/>
                <a:cs typeface="Segoe UI" panose="020B0502040204020203" pitchFamily="34" charset="0"/>
              </a:rPr>
              <a:t> </a:t>
            </a:r>
            <a:r>
              <a:rPr lang="en-US" sz="3600" b="1" dirty="0">
                <a:solidFill>
                  <a:schemeClr val="accent2"/>
                </a:solidFill>
                <a:latin typeface="Segoe UI" panose="020B0502040204020203" pitchFamily="34" charset="0"/>
                <a:cs typeface="Segoe UI" panose="020B0502040204020203" pitchFamily="34" charset="0"/>
              </a:rPr>
              <a:t>Preprocessing</a:t>
            </a:r>
            <a:r>
              <a:rPr lang="en-US" sz="3600" b="1" dirty="0">
                <a:solidFill>
                  <a:srgbClr val="9FC600"/>
                </a:solidFill>
                <a:latin typeface="Segoe UI" panose="020B0502040204020203" pitchFamily="34" charset="0"/>
                <a:cs typeface="Segoe UI" panose="020B0502040204020203" pitchFamily="34" charset="0"/>
              </a:rPr>
              <a:t>-I</a:t>
            </a:r>
            <a:endParaRPr lang="en-IN" sz="3600" b="1" dirty="0">
              <a:solidFill>
                <a:srgbClr val="9FC600"/>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2" name="Slide Number Placeholder 1">
            <a:extLst>
              <a:ext uri="{FF2B5EF4-FFF2-40B4-BE49-F238E27FC236}">
                <a16:creationId xmlns:a16="http://schemas.microsoft.com/office/drawing/2014/main" id="{E250B482-BDC2-7A59-0A2E-3D81AB2BBA9F}"/>
              </a:ext>
            </a:extLst>
          </p:cNvPr>
          <p:cNvSpPr>
            <a:spLocks noGrp="1"/>
          </p:cNvSpPr>
          <p:nvPr>
            <p:ph type="sldNum" sz="quarter" idx="12"/>
          </p:nvPr>
        </p:nvSpPr>
        <p:spPr/>
        <p:txBody>
          <a:bodyPr/>
          <a:lstStyle/>
          <a:p>
            <a:fld id="{AE3B3EED-4B00-4BE6-B3F3-DA440A67DEAD}" type="slidenum">
              <a:rPr lang="en-IN" smtClean="0"/>
              <a:t>19</a:t>
            </a:fld>
            <a:endParaRPr lang="en-IN"/>
          </a:p>
        </p:txBody>
      </p:sp>
      <p:pic>
        <p:nvPicPr>
          <p:cNvPr id="3" name="Picture 2">
            <a:extLst>
              <a:ext uri="{FF2B5EF4-FFF2-40B4-BE49-F238E27FC236}">
                <a16:creationId xmlns:a16="http://schemas.microsoft.com/office/drawing/2014/main" id="{E6EB1C2D-47A3-46FD-A71B-FE615FF07339}"/>
              </a:ext>
            </a:extLst>
          </p:cNvPr>
          <p:cNvPicPr>
            <a:picLocks noChangeAspect="1"/>
          </p:cNvPicPr>
          <p:nvPr/>
        </p:nvPicPr>
        <p:blipFill>
          <a:blip r:embed="rId2"/>
          <a:stretch>
            <a:fillRect/>
          </a:stretch>
        </p:blipFill>
        <p:spPr>
          <a:xfrm>
            <a:off x="1538512" y="891361"/>
            <a:ext cx="9764488" cy="5830114"/>
          </a:xfrm>
          <a:prstGeom prst="rect">
            <a:avLst/>
          </a:prstGeom>
        </p:spPr>
      </p:pic>
      <p:pic>
        <p:nvPicPr>
          <p:cNvPr id="10" name="Picture 9">
            <a:extLst>
              <a:ext uri="{FF2B5EF4-FFF2-40B4-BE49-F238E27FC236}">
                <a16:creationId xmlns:a16="http://schemas.microsoft.com/office/drawing/2014/main" id="{69123F3B-35AD-40C2-82ED-7285C7B12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66002"/>
            <a:ext cx="1673225" cy="1081481"/>
          </a:xfrm>
          <a:prstGeom prst="rect">
            <a:avLst/>
          </a:prstGeom>
        </p:spPr>
      </p:pic>
    </p:spTree>
    <p:extLst>
      <p:ext uri="{BB962C8B-B14F-4D97-AF65-F5344CB8AC3E}">
        <p14:creationId xmlns:p14="http://schemas.microsoft.com/office/powerpoint/2010/main" val="7949085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E73018-325C-3200-3B3E-1A04D56A8DB3}"/>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tx1">
                    <a:lumMod val="50000"/>
                    <a:lumOff val="50000"/>
                  </a:schemeClr>
                </a:solidFill>
                <a:latin typeface="Segoe UI" panose="020B0502040204020203" pitchFamily="34" charset="0"/>
                <a:cs typeface="Segoe UI" panose="020B0502040204020203" pitchFamily="34" charset="0"/>
              </a:rPr>
              <a:t>Table of </a:t>
            </a:r>
            <a:r>
              <a:rPr lang="en-US" sz="3600" b="1" dirty="0">
                <a:solidFill>
                  <a:srgbClr val="FF9955"/>
                </a:solidFill>
                <a:latin typeface="Segoe UI" panose="020B0502040204020203" pitchFamily="34" charset="0"/>
                <a:cs typeface="Segoe UI" panose="020B0502040204020203" pitchFamily="34" charset="0"/>
              </a:rPr>
              <a:t>C</a:t>
            </a:r>
            <a:r>
              <a:rPr lang="en-US" sz="3600" b="1" dirty="0">
                <a:solidFill>
                  <a:schemeClr val="tx1">
                    <a:lumMod val="50000"/>
                    <a:lumOff val="50000"/>
                  </a:schemeClr>
                </a:solidFill>
                <a:latin typeface="Segoe UI" panose="020B0502040204020203" pitchFamily="34" charset="0"/>
                <a:cs typeface="Segoe UI" panose="020B0502040204020203" pitchFamily="34" charset="0"/>
              </a:rPr>
              <a:t>ontents</a:t>
            </a:r>
            <a:endParaRPr lang="en-IN" sz="3600" b="1" dirty="0">
              <a:solidFill>
                <a:srgbClr val="FF9955"/>
              </a:solidFill>
              <a:latin typeface="Segoe UI" panose="020B0502040204020203" pitchFamily="34" charset="0"/>
              <a:cs typeface="Segoe UI" panose="020B0502040204020203" pitchFamily="34" charset="0"/>
            </a:endParaRPr>
          </a:p>
        </p:txBody>
      </p:sp>
      <p:graphicFrame>
        <p:nvGraphicFramePr>
          <p:cNvPr id="6" name="Table 5">
            <a:extLst>
              <a:ext uri="{FF2B5EF4-FFF2-40B4-BE49-F238E27FC236}">
                <a16:creationId xmlns:a16="http://schemas.microsoft.com/office/drawing/2014/main" id="{276A3AA9-1CC9-963D-E149-33EF1D486542}"/>
              </a:ext>
            </a:extLst>
          </p:cNvPr>
          <p:cNvGraphicFramePr>
            <a:graphicFrameLocks noGrp="1"/>
          </p:cNvGraphicFramePr>
          <p:nvPr>
            <p:extLst/>
          </p:nvPr>
        </p:nvGraphicFramePr>
        <p:xfrm>
          <a:off x="1634067" y="1106243"/>
          <a:ext cx="8918575" cy="5443349"/>
        </p:xfrm>
        <a:graphic>
          <a:graphicData uri="http://schemas.openxmlformats.org/drawingml/2006/table">
            <a:tbl>
              <a:tblPr firstRow="1" bandRow="1">
                <a:tableStyleId>{21E4AEA4-8DFA-4A89-87EB-49C32662AFE0}</a:tableStyleId>
              </a:tblPr>
              <a:tblGrid>
                <a:gridCol w="1032242">
                  <a:extLst>
                    <a:ext uri="{9D8B030D-6E8A-4147-A177-3AD203B41FA5}">
                      <a16:colId xmlns:a16="http://schemas.microsoft.com/office/drawing/2014/main" val="2053238572"/>
                    </a:ext>
                  </a:extLst>
                </a:gridCol>
                <a:gridCol w="6606352">
                  <a:extLst>
                    <a:ext uri="{9D8B030D-6E8A-4147-A177-3AD203B41FA5}">
                      <a16:colId xmlns:a16="http://schemas.microsoft.com/office/drawing/2014/main" val="2084898406"/>
                    </a:ext>
                  </a:extLst>
                </a:gridCol>
                <a:gridCol w="1279981">
                  <a:extLst>
                    <a:ext uri="{9D8B030D-6E8A-4147-A177-3AD203B41FA5}">
                      <a16:colId xmlns:a16="http://schemas.microsoft.com/office/drawing/2014/main" val="3448940827"/>
                    </a:ext>
                  </a:extLst>
                </a:gridCol>
              </a:tblGrid>
              <a:tr h="320197">
                <a:tc>
                  <a:txBody>
                    <a:bodyPr/>
                    <a:lstStyle/>
                    <a:p>
                      <a:pPr algn="ctr"/>
                      <a:r>
                        <a:rPr lang="en-US" sz="1400" dirty="0"/>
                        <a:t>Sr. No</a:t>
                      </a:r>
                      <a:endParaRPr lang="en-IN" sz="1400" dirty="0"/>
                    </a:p>
                  </a:txBody>
                  <a:tcPr>
                    <a:solidFill>
                      <a:srgbClr val="FF9955"/>
                    </a:solidFill>
                  </a:tcPr>
                </a:tc>
                <a:tc>
                  <a:txBody>
                    <a:bodyPr/>
                    <a:lstStyle/>
                    <a:p>
                      <a:pPr algn="ctr"/>
                      <a:r>
                        <a:rPr lang="en-US" sz="1400" dirty="0"/>
                        <a:t>Content</a:t>
                      </a:r>
                      <a:endParaRPr lang="en-IN" sz="1400" dirty="0"/>
                    </a:p>
                  </a:txBody>
                  <a:tcPr>
                    <a:solidFill>
                      <a:srgbClr val="FF9955"/>
                    </a:solidFill>
                  </a:tcPr>
                </a:tc>
                <a:tc>
                  <a:txBody>
                    <a:bodyPr/>
                    <a:lstStyle/>
                    <a:p>
                      <a:pPr algn="ctr"/>
                      <a:r>
                        <a:rPr lang="en-US" sz="1400" dirty="0"/>
                        <a:t>Slide No.</a:t>
                      </a:r>
                      <a:endParaRPr lang="en-IN" sz="1400" dirty="0"/>
                    </a:p>
                  </a:txBody>
                  <a:tcPr>
                    <a:solidFill>
                      <a:srgbClr val="FF9955"/>
                    </a:solidFill>
                  </a:tcPr>
                </a:tc>
                <a:extLst>
                  <a:ext uri="{0D108BD9-81ED-4DB2-BD59-A6C34878D82A}">
                    <a16:rowId xmlns:a16="http://schemas.microsoft.com/office/drawing/2014/main" val="75126780"/>
                  </a:ext>
                </a:extLst>
              </a:tr>
              <a:tr h="320197">
                <a:tc>
                  <a:txBody>
                    <a:bodyPr/>
                    <a:lstStyle/>
                    <a:p>
                      <a:pPr algn="ctr"/>
                      <a:r>
                        <a:rPr lang="en-US" sz="1400" dirty="0">
                          <a:solidFill>
                            <a:schemeClr val="tx1">
                              <a:lumMod val="50000"/>
                              <a:lumOff val="50000"/>
                            </a:schemeClr>
                          </a:solidFill>
                        </a:rPr>
                        <a:t>1.</a:t>
                      </a:r>
                      <a:endParaRPr lang="en-IN"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Introduction</a:t>
                      </a:r>
                      <a:endParaRPr lang="en-IN"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3</a:t>
                      </a:r>
                      <a:endParaRPr lang="en-IN" sz="1400" dirty="0">
                        <a:solidFill>
                          <a:schemeClr val="tx1">
                            <a:lumMod val="50000"/>
                            <a:lumOff val="50000"/>
                          </a:schemeClr>
                        </a:solidFill>
                      </a:endParaRPr>
                    </a:p>
                  </a:txBody>
                  <a:tcPr/>
                </a:tc>
                <a:extLst>
                  <a:ext uri="{0D108BD9-81ED-4DB2-BD59-A6C34878D82A}">
                    <a16:rowId xmlns:a16="http://schemas.microsoft.com/office/drawing/2014/main" val="3598176112"/>
                  </a:ext>
                </a:extLst>
              </a:tr>
              <a:tr h="320197">
                <a:tc>
                  <a:txBody>
                    <a:bodyPr/>
                    <a:lstStyle/>
                    <a:p>
                      <a:pPr algn="ctr"/>
                      <a:r>
                        <a:rPr lang="en-US" sz="1400" dirty="0">
                          <a:solidFill>
                            <a:schemeClr val="tx1">
                              <a:lumMod val="50000"/>
                              <a:lumOff val="50000"/>
                            </a:schemeClr>
                          </a:solidFill>
                        </a:rPr>
                        <a:t>2.</a:t>
                      </a:r>
                      <a:endParaRPr lang="en-IN"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Objective</a:t>
                      </a:r>
                      <a:endParaRPr lang="en-IN"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4</a:t>
                      </a:r>
                      <a:endParaRPr lang="en-IN" sz="1400" dirty="0">
                        <a:solidFill>
                          <a:schemeClr val="tx1">
                            <a:lumMod val="50000"/>
                            <a:lumOff val="50000"/>
                          </a:schemeClr>
                        </a:solidFill>
                      </a:endParaRPr>
                    </a:p>
                  </a:txBody>
                  <a:tcPr/>
                </a:tc>
                <a:extLst>
                  <a:ext uri="{0D108BD9-81ED-4DB2-BD59-A6C34878D82A}">
                    <a16:rowId xmlns:a16="http://schemas.microsoft.com/office/drawing/2014/main" val="2057844528"/>
                  </a:ext>
                </a:extLst>
              </a:tr>
              <a:tr h="320197">
                <a:tc>
                  <a:txBody>
                    <a:bodyPr/>
                    <a:lstStyle/>
                    <a:p>
                      <a:pPr algn="ctr"/>
                      <a:r>
                        <a:rPr lang="en-US" sz="1400" dirty="0">
                          <a:solidFill>
                            <a:schemeClr val="tx1">
                              <a:lumMod val="50000"/>
                              <a:lumOff val="50000"/>
                            </a:schemeClr>
                          </a:solidFill>
                        </a:rPr>
                        <a:t>3</a:t>
                      </a:r>
                      <a:endParaRPr lang="en-IN"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Data Gathering</a:t>
                      </a:r>
                      <a:endParaRPr lang="en-IN"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5</a:t>
                      </a:r>
                      <a:endParaRPr lang="en-IN" sz="1400" dirty="0">
                        <a:solidFill>
                          <a:schemeClr val="tx1">
                            <a:lumMod val="50000"/>
                            <a:lumOff val="50000"/>
                          </a:schemeClr>
                        </a:solidFill>
                      </a:endParaRPr>
                    </a:p>
                  </a:txBody>
                  <a:tcPr/>
                </a:tc>
                <a:extLst>
                  <a:ext uri="{0D108BD9-81ED-4DB2-BD59-A6C34878D82A}">
                    <a16:rowId xmlns:a16="http://schemas.microsoft.com/office/drawing/2014/main" val="408678224"/>
                  </a:ext>
                </a:extLst>
              </a:tr>
              <a:tr h="320197">
                <a:tc>
                  <a:txBody>
                    <a:bodyPr/>
                    <a:lstStyle/>
                    <a:p>
                      <a:pPr algn="ctr"/>
                      <a:r>
                        <a:rPr lang="en-US" sz="1400" dirty="0">
                          <a:solidFill>
                            <a:schemeClr val="tx1">
                              <a:lumMod val="50000"/>
                              <a:lumOff val="50000"/>
                            </a:schemeClr>
                          </a:solidFill>
                        </a:rPr>
                        <a:t>4</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Data Preprocessing</a:t>
                      </a:r>
                      <a:r>
                        <a:rPr lang="en-IN" sz="1400" dirty="0">
                          <a:solidFill>
                            <a:schemeClr val="tx1">
                              <a:lumMod val="50000"/>
                              <a:lumOff val="50000"/>
                            </a:schemeClr>
                          </a:solidFill>
                        </a:rPr>
                        <a:t> – I </a:t>
                      </a:r>
                      <a:endParaRPr lang="en-US"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6-8</a:t>
                      </a:r>
                      <a:endParaRPr lang="en-IN" sz="1400" dirty="0">
                        <a:solidFill>
                          <a:schemeClr val="tx1">
                            <a:lumMod val="50000"/>
                            <a:lumOff val="50000"/>
                          </a:schemeClr>
                        </a:solidFill>
                      </a:endParaRPr>
                    </a:p>
                  </a:txBody>
                  <a:tcPr/>
                </a:tc>
                <a:extLst>
                  <a:ext uri="{0D108BD9-81ED-4DB2-BD59-A6C34878D82A}">
                    <a16:rowId xmlns:a16="http://schemas.microsoft.com/office/drawing/2014/main" val="2843980388"/>
                  </a:ext>
                </a:extLst>
              </a:tr>
              <a:tr h="320197">
                <a:tc>
                  <a:txBody>
                    <a:bodyPr/>
                    <a:lstStyle/>
                    <a:p>
                      <a:pPr algn="ctr"/>
                      <a:r>
                        <a:rPr lang="en-US" sz="1400" dirty="0">
                          <a:solidFill>
                            <a:schemeClr val="tx1">
                              <a:lumMod val="50000"/>
                              <a:lumOff val="50000"/>
                            </a:schemeClr>
                          </a:solidFill>
                        </a:rPr>
                        <a:t>5</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Column Description</a:t>
                      </a:r>
                    </a:p>
                  </a:txBody>
                  <a:tcPr/>
                </a:tc>
                <a:tc>
                  <a:txBody>
                    <a:bodyPr/>
                    <a:lstStyle/>
                    <a:p>
                      <a:pPr algn="ctr"/>
                      <a:r>
                        <a:rPr lang="en-US" sz="1400" dirty="0">
                          <a:solidFill>
                            <a:schemeClr val="tx1">
                              <a:lumMod val="50000"/>
                              <a:lumOff val="50000"/>
                            </a:schemeClr>
                          </a:solidFill>
                        </a:rPr>
                        <a:t>9</a:t>
                      </a:r>
                      <a:endParaRPr lang="en-IN" sz="1400" dirty="0">
                        <a:solidFill>
                          <a:schemeClr val="tx1">
                            <a:lumMod val="50000"/>
                            <a:lumOff val="50000"/>
                          </a:schemeClr>
                        </a:solidFill>
                      </a:endParaRPr>
                    </a:p>
                  </a:txBody>
                  <a:tcPr/>
                </a:tc>
                <a:extLst>
                  <a:ext uri="{0D108BD9-81ED-4DB2-BD59-A6C34878D82A}">
                    <a16:rowId xmlns:a16="http://schemas.microsoft.com/office/drawing/2014/main" val="1127321210"/>
                  </a:ext>
                </a:extLst>
              </a:tr>
              <a:tr h="320197">
                <a:tc>
                  <a:txBody>
                    <a:bodyPr/>
                    <a:lstStyle/>
                    <a:p>
                      <a:pPr algn="ctr"/>
                      <a:r>
                        <a:rPr lang="en-US" sz="1400" dirty="0">
                          <a:solidFill>
                            <a:schemeClr val="tx1">
                              <a:lumMod val="50000"/>
                              <a:lumOff val="50000"/>
                            </a:schemeClr>
                          </a:solidFill>
                        </a:rPr>
                        <a:t>6</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Data Preprocessing</a:t>
                      </a:r>
                      <a:r>
                        <a:rPr lang="en-IN" sz="1400" dirty="0">
                          <a:solidFill>
                            <a:schemeClr val="tx1">
                              <a:lumMod val="50000"/>
                              <a:lumOff val="50000"/>
                            </a:schemeClr>
                          </a:solidFill>
                        </a:rPr>
                        <a:t> – I</a:t>
                      </a:r>
                      <a:r>
                        <a:rPr lang="en-US" sz="1400" dirty="0">
                          <a:solidFill>
                            <a:schemeClr val="tx1">
                              <a:lumMod val="50000"/>
                              <a:lumOff val="50000"/>
                            </a:schemeClr>
                          </a:solidFill>
                        </a:rPr>
                        <a:t>I</a:t>
                      </a:r>
                    </a:p>
                  </a:txBody>
                  <a:tcPr/>
                </a:tc>
                <a:tc>
                  <a:txBody>
                    <a:bodyPr/>
                    <a:lstStyle/>
                    <a:p>
                      <a:pPr algn="ctr"/>
                      <a:r>
                        <a:rPr lang="en-US" sz="1400" dirty="0">
                          <a:solidFill>
                            <a:schemeClr val="tx1">
                              <a:lumMod val="50000"/>
                              <a:lumOff val="50000"/>
                            </a:schemeClr>
                          </a:solidFill>
                        </a:rPr>
                        <a:t>10</a:t>
                      </a:r>
                      <a:endParaRPr lang="en-IN" sz="1400" dirty="0">
                        <a:solidFill>
                          <a:schemeClr val="tx1">
                            <a:lumMod val="50000"/>
                            <a:lumOff val="50000"/>
                          </a:schemeClr>
                        </a:solidFill>
                      </a:endParaRPr>
                    </a:p>
                  </a:txBody>
                  <a:tcPr/>
                </a:tc>
                <a:extLst>
                  <a:ext uri="{0D108BD9-81ED-4DB2-BD59-A6C34878D82A}">
                    <a16:rowId xmlns:a16="http://schemas.microsoft.com/office/drawing/2014/main" val="3735420183"/>
                  </a:ext>
                </a:extLst>
              </a:tr>
              <a:tr h="320197">
                <a:tc>
                  <a:txBody>
                    <a:bodyPr/>
                    <a:lstStyle/>
                    <a:p>
                      <a:pPr algn="ctr"/>
                      <a:r>
                        <a:rPr lang="en-US" sz="1400" dirty="0">
                          <a:solidFill>
                            <a:schemeClr val="tx1">
                              <a:lumMod val="50000"/>
                              <a:lumOff val="50000"/>
                            </a:schemeClr>
                          </a:solidFill>
                        </a:rPr>
                        <a:t>7</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Data Preprocessing</a:t>
                      </a:r>
                      <a:r>
                        <a:rPr lang="en-IN" sz="1400" dirty="0">
                          <a:solidFill>
                            <a:schemeClr val="tx1">
                              <a:lumMod val="50000"/>
                              <a:lumOff val="50000"/>
                            </a:schemeClr>
                          </a:solidFill>
                        </a:rPr>
                        <a:t> – I</a:t>
                      </a:r>
                      <a:r>
                        <a:rPr lang="en-US" sz="1400" dirty="0">
                          <a:solidFill>
                            <a:schemeClr val="tx1">
                              <a:lumMod val="50000"/>
                              <a:lumOff val="50000"/>
                            </a:schemeClr>
                          </a:solidFill>
                        </a:rPr>
                        <a:t>II</a:t>
                      </a:r>
                    </a:p>
                  </a:txBody>
                  <a:tcPr/>
                </a:tc>
                <a:tc>
                  <a:txBody>
                    <a:bodyPr/>
                    <a:lstStyle/>
                    <a:p>
                      <a:pPr algn="ctr"/>
                      <a:r>
                        <a:rPr lang="en-US" sz="1400" dirty="0">
                          <a:solidFill>
                            <a:schemeClr val="tx1">
                              <a:lumMod val="50000"/>
                              <a:lumOff val="50000"/>
                            </a:schemeClr>
                          </a:solidFill>
                        </a:rPr>
                        <a:t>11-15</a:t>
                      </a:r>
                      <a:endParaRPr lang="en-IN" sz="1400" dirty="0">
                        <a:solidFill>
                          <a:schemeClr val="tx1">
                            <a:lumMod val="50000"/>
                            <a:lumOff val="50000"/>
                          </a:schemeClr>
                        </a:solidFill>
                      </a:endParaRPr>
                    </a:p>
                  </a:txBody>
                  <a:tcPr/>
                </a:tc>
                <a:extLst>
                  <a:ext uri="{0D108BD9-81ED-4DB2-BD59-A6C34878D82A}">
                    <a16:rowId xmlns:a16="http://schemas.microsoft.com/office/drawing/2014/main" val="1631493770"/>
                  </a:ext>
                </a:extLst>
              </a:tr>
              <a:tr h="320197">
                <a:tc>
                  <a:txBody>
                    <a:bodyPr/>
                    <a:lstStyle/>
                    <a:p>
                      <a:pPr algn="ctr"/>
                      <a:r>
                        <a:rPr lang="en-US" sz="1400" dirty="0">
                          <a:solidFill>
                            <a:schemeClr val="tx1">
                              <a:lumMod val="50000"/>
                              <a:lumOff val="50000"/>
                            </a:schemeClr>
                          </a:solidFill>
                        </a:rPr>
                        <a:t>8</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Data Preprocessing</a:t>
                      </a:r>
                      <a:r>
                        <a:rPr lang="en-IN" sz="1400" dirty="0">
                          <a:solidFill>
                            <a:schemeClr val="tx1">
                              <a:lumMod val="50000"/>
                              <a:lumOff val="50000"/>
                            </a:schemeClr>
                          </a:solidFill>
                        </a:rPr>
                        <a:t> – I</a:t>
                      </a:r>
                      <a:r>
                        <a:rPr lang="en-US" sz="1400" dirty="0">
                          <a:solidFill>
                            <a:schemeClr val="tx1">
                              <a:lumMod val="50000"/>
                              <a:lumOff val="50000"/>
                            </a:schemeClr>
                          </a:solidFill>
                        </a:rPr>
                        <a:t>V </a:t>
                      </a:r>
                    </a:p>
                  </a:txBody>
                  <a:tcPr/>
                </a:tc>
                <a:tc>
                  <a:txBody>
                    <a:bodyPr/>
                    <a:lstStyle/>
                    <a:p>
                      <a:pPr algn="ctr"/>
                      <a:r>
                        <a:rPr lang="en-US" sz="1400" dirty="0">
                          <a:solidFill>
                            <a:schemeClr val="tx1">
                              <a:lumMod val="50000"/>
                              <a:lumOff val="50000"/>
                            </a:schemeClr>
                          </a:solidFill>
                        </a:rPr>
                        <a:t>16</a:t>
                      </a:r>
                      <a:endParaRPr lang="en-IN" sz="1400" dirty="0">
                        <a:solidFill>
                          <a:schemeClr val="tx1">
                            <a:lumMod val="50000"/>
                            <a:lumOff val="50000"/>
                          </a:schemeClr>
                        </a:solidFill>
                      </a:endParaRPr>
                    </a:p>
                  </a:txBody>
                  <a:tcPr/>
                </a:tc>
                <a:extLst>
                  <a:ext uri="{0D108BD9-81ED-4DB2-BD59-A6C34878D82A}">
                    <a16:rowId xmlns:a16="http://schemas.microsoft.com/office/drawing/2014/main" val="3433775468"/>
                  </a:ext>
                </a:extLst>
              </a:tr>
              <a:tr h="320197">
                <a:tc>
                  <a:txBody>
                    <a:bodyPr/>
                    <a:lstStyle/>
                    <a:p>
                      <a:pPr algn="ctr"/>
                      <a:r>
                        <a:rPr lang="en-US" sz="1400" dirty="0">
                          <a:solidFill>
                            <a:schemeClr val="tx1">
                              <a:lumMod val="50000"/>
                              <a:lumOff val="50000"/>
                            </a:schemeClr>
                          </a:solidFill>
                        </a:rPr>
                        <a:t>9</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Data Preprocessing</a:t>
                      </a:r>
                      <a:r>
                        <a:rPr lang="en-IN" sz="1400" dirty="0">
                          <a:solidFill>
                            <a:schemeClr val="tx1">
                              <a:lumMod val="50000"/>
                              <a:lumOff val="50000"/>
                            </a:schemeClr>
                          </a:solidFill>
                        </a:rPr>
                        <a:t> – V &amp; VI</a:t>
                      </a:r>
                      <a:endParaRPr lang="en-US"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17</a:t>
                      </a:r>
                      <a:endParaRPr lang="en-IN" sz="1400" dirty="0">
                        <a:solidFill>
                          <a:schemeClr val="tx1">
                            <a:lumMod val="50000"/>
                            <a:lumOff val="50000"/>
                          </a:schemeClr>
                        </a:solidFill>
                      </a:endParaRPr>
                    </a:p>
                  </a:txBody>
                  <a:tcPr/>
                </a:tc>
                <a:extLst>
                  <a:ext uri="{0D108BD9-81ED-4DB2-BD59-A6C34878D82A}">
                    <a16:rowId xmlns:a16="http://schemas.microsoft.com/office/drawing/2014/main" val="3145373206"/>
                  </a:ext>
                </a:extLst>
              </a:tr>
              <a:tr h="320197">
                <a:tc>
                  <a:txBody>
                    <a:bodyPr/>
                    <a:lstStyle/>
                    <a:p>
                      <a:pPr algn="ctr"/>
                      <a:r>
                        <a:rPr lang="en-US" sz="1400" dirty="0">
                          <a:solidFill>
                            <a:schemeClr val="tx1">
                              <a:lumMod val="50000"/>
                              <a:lumOff val="50000"/>
                            </a:schemeClr>
                          </a:solidFill>
                        </a:rPr>
                        <a:t>10</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Random Sampling</a:t>
                      </a:r>
                    </a:p>
                  </a:txBody>
                  <a:tcPr/>
                </a:tc>
                <a:tc>
                  <a:txBody>
                    <a:bodyPr/>
                    <a:lstStyle/>
                    <a:p>
                      <a:pPr algn="ctr"/>
                      <a:r>
                        <a:rPr lang="en-US" sz="1400" dirty="0">
                          <a:solidFill>
                            <a:schemeClr val="tx1">
                              <a:lumMod val="50000"/>
                              <a:lumOff val="50000"/>
                            </a:schemeClr>
                          </a:solidFill>
                        </a:rPr>
                        <a:t>18</a:t>
                      </a:r>
                      <a:endParaRPr lang="en-IN" sz="1400" dirty="0">
                        <a:solidFill>
                          <a:schemeClr val="tx1">
                            <a:lumMod val="50000"/>
                            <a:lumOff val="50000"/>
                          </a:schemeClr>
                        </a:solidFill>
                      </a:endParaRPr>
                    </a:p>
                  </a:txBody>
                  <a:tcPr/>
                </a:tc>
                <a:extLst>
                  <a:ext uri="{0D108BD9-81ED-4DB2-BD59-A6C34878D82A}">
                    <a16:rowId xmlns:a16="http://schemas.microsoft.com/office/drawing/2014/main" val="1602031263"/>
                  </a:ext>
                </a:extLst>
              </a:tr>
              <a:tr h="320197">
                <a:tc>
                  <a:txBody>
                    <a:bodyPr/>
                    <a:lstStyle/>
                    <a:p>
                      <a:pPr algn="ctr"/>
                      <a:r>
                        <a:rPr lang="en-US" sz="1400" dirty="0">
                          <a:solidFill>
                            <a:schemeClr val="tx1">
                              <a:lumMod val="50000"/>
                              <a:lumOff val="50000"/>
                            </a:schemeClr>
                          </a:solidFill>
                        </a:rPr>
                        <a:t>11</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Basic Model Building &amp; Evaluation</a:t>
                      </a:r>
                    </a:p>
                  </a:txBody>
                  <a:tcPr/>
                </a:tc>
                <a:tc>
                  <a:txBody>
                    <a:bodyPr/>
                    <a:lstStyle/>
                    <a:p>
                      <a:pPr algn="ctr"/>
                      <a:r>
                        <a:rPr lang="en-US" sz="1400" dirty="0">
                          <a:solidFill>
                            <a:schemeClr val="tx1">
                              <a:lumMod val="50000"/>
                              <a:lumOff val="50000"/>
                            </a:schemeClr>
                          </a:solidFill>
                        </a:rPr>
                        <a:t>19</a:t>
                      </a:r>
                      <a:endParaRPr lang="en-IN" sz="1400" dirty="0">
                        <a:solidFill>
                          <a:schemeClr val="tx1">
                            <a:lumMod val="50000"/>
                            <a:lumOff val="50000"/>
                          </a:schemeClr>
                        </a:solidFill>
                      </a:endParaRPr>
                    </a:p>
                  </a:txBody>
                  <a:tcPr/>
                </a:tc>
                <a:extLst>
                  <a:ext uri="{0D108BD9-81ED-4DB2-BD59-A6C34878D82A}">
                    <a16:rowId xmlns:a16="http://schemas.microsoft.com/office/drawing/2014/main" val="3922591671"/>
                  </a:ext>
                </a:extLst>
              </a:tr>
              <a:tr h="320197">
                <a:tc>
                  <a:txBody>
                    <a:bodyPr/>
                    <a:lstStyle/>
                    <a:p>
                      <a:pPr algn="ctr"/>
                      <a:r>
                        <a:rPr lang="en-US" sz="1400" dirty="0">
                          <a:solidFill>
                            <a:schemeClr val="tx1">
                              <a:lumMod val="50000"/>
                              <a:lumOff val="50000"/>
                            </a:schemeClr>
                          </a:solidFill>
                        </a:rPr>
                        <a:t>12</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Feature Selection</a:t>
                      </a:r>
                    </a:p>
                  </a:txBody>
                  <a:tcPr/>
                </a:tc>
                <a:tc>
                  <a:txBody>
                    <a:bodyPr/>
                    <a:lstStyle/>
                    <a:p>
                      <a:pPr algn="ctr"/>
                      <a:r>
                        <a:rPr lang="en-US" sz="1400" dirty="0">
                          <a:solidFill>
                            <a:schemeClr val="tx1">
                              <a:lumMod val="50000"/>
                              <a:lumOff val="50000"/>
                            </a:schemeClr>
                          </a:solidFill>
                        </a:rPr>
                        <a:t>20-21</a:t>
                      </a:r>
                      <a:endParaRPr lang="en-IN" sz="1400" dirty="0">
                        <a:solidFill>
                          <a:schemeClr val="tx1">
                            <a:lumMod val="50000"/>
                            <a:lumOff val="50000"/>
                          </a:schemeClr>
                        </a:solidFill>
                      </a:endParaRPr>
                    </a:p>
                  </a:txBody>
                  <a:tcPr/>
                </a:tc>
                <a:extLst>
                  <a:ext uri="{0D108BD9-81ED-4DB2-BD59-A6C34878D82A}">
                    <a16:rowId xmlns:a16="http://schemas.microsoft.com/office/drawing/2014/main" val="962473097"/>
                  </a:ext>
                </a:extLst>
              </a:tr>
              <a:tr h="320197">
                <a:tc>
                  <a:txBody>
                    <a:bodyPr/>
                    <a:lstStyle/>
                    <a:p>
                      <a:pPr algn="ctr"/>
                      <a:r>
                        <a:rPr lang="en-US" sz="1400" dirty="0">
                          <a:solidFill>
                            <a:schemeClr val="tx1">
                              <a:lumMod val="50000"/>
                              <a:lumOff val="50000"/>
                            </a:schemeClr>
                          </a:solidFill>
                        </a:rPr>
                        <a:t>13</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Final Model Building &amp; Pickling</a:t>
                      </a:r>
                    </a:p>
                  </a:txBody>
                  <a:tcPr/>
                </a:tc>
                <a:tc>
                  <a:txBody>
                    <a:bodyPr/>
                    <a:lstStyle/>
                    <a:p>
                      <a:pPr algn="ctr"/>
                      <a:r>
                        <a:rPr lang="en-US" sz="1400" dirty="0">
                          <a:solidFill>
                            <a:schemeClr val="tx1">
                              <a:lumMod val="50000"/>
                              <a:lumOff val="50000"/>
                            </a:schemeClr>
                          </a:solidFill>
                        </a:rPr>
                        <a:t>22</a:t>
                      </a:r>
                      <a:endParaRPr lang="en-IN" sz="1400" dirty="0">
                        <a:solidFill>
                          <a:schemeClr val="tx1">
                            <a:lumMod val="50000"/>
                            <a:lumOff val="50000"/>
                          </a:schemeClr>
                        </a:solidFill>
                      </a:endParaRPr>
                    </a:p>
                  </a:txBody>
                  <a:tcPr/>
                </a:tc>
                <a:extLst>
                  <a:ext uri="{0D108BD9-81ED-4DB2-BD59-A6C34878D82A}">
                    <a16:rowId xmlns:a16="http://schemas.microsoft.com/office/drawing/2014/main" val="713890840"/>
                  </a:ext>
                </a:extLst>
              </a:tr>
              <a:tr h="320197">
                <a:tc>
                  <a:txBody>
                    <a:bodyPr/>
                    <a:lstStyle/>
                    <a:p>
                      <a:pPr algn="ctr"/>
                      <a:r>
                        <a:rPr lang="en-US" sz="1400" dirty="0">
                          <a:solidFill>
                            <a:schemeClr val="tx1">
                              <a:lumMod val="50000"/>
                              <a:lumOff val="50000"/>
                            </a:schemeClr>
                          </a:solidFill>
                        </a:rPr>
                        <a:t>14</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Demo Prediction</a:t>
                      </a:r>
                    </a:p>
                  </a:txBody>
                  <a:tcPr/>
                </a:tc>
                <a:tc>
                  <a:txBody>
                    <a:bodyPr/>
                    <a:lstStyle/>
                    <a:p>
                      <a:pPr algn="ctr"/>
                      <a:r>
                        <a:rPr lang="en-US" sz="1400" dirty="0">
                          <a:solidFill>
                            <a:schemeClr val="tx1">
                              <a:lumMod val="50000"/>
                              <a:lumOff val="50000"/>
                            </a:schemeClr>
                          </a:solidFill>
                        </a:rPr>
                        <a:t>23</a:t>
                      </a:r>
                      <a:endParaRPr lang="en-IN" sz="1400" dirty="0">
                        <a:solidFill>
                          <a:schemeClr val="tx1">
                            <a:lumMod val="50000"/>
                            <a:lumOff val="50000"/>
                          </a:schemeClr>
                        </a:solidFill>
                      </a:endParaRPr>
                    </a:p>
                  </a:txBody>
                  <a:tcPr/>
                </a:tc>
                <a:extLst>
                  <a:ext uri="{0D108BD9-81ED-4DB2-BD59-A6C34878D82A}">
                    <a16:rowId xmlns:a16="http://schemas.microsoft.com/office/drawing/2014/main" val="1591523515"/>
                  </a:ext>
                </a:extLst>
              </a:tr>
              <a:tr h="320197">
                <a:tc>
                  <a:txBody>
                    <a:bodyPr/>
                    <a:lstStyle/>
                    <a:p>
                      <a:pPr algn="ctr"/>
                      <a:r>
                        <a:rPr lang="en-US" sz="1400" dirty="0">
                          <a:solidFill>
                            <a:schemeClr val="tx1">
                              <a:lumMod val="50000"/>
                              <a:lumOff val="50000"/>
                            </a:schemeClr>
                          </a:solidFill>
                        </a:rPr>
                        <a:t>15</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Future Scope</a:t>
                      </a:r>
                    </a:p>
                  </a:txBody>
                  <a:tcPr/>
                </a:tc>
                <a:tc>
                  <a:txBody>
                    <a:bodyPr/>
                    <a:lstStyle/>
                    <a:p>
                      <a:pPr algn="ctr"/>
                      <a:r>
                        <a:rPr lang="en-US" sz="1400" dirty="0">
                          <a:solidFill>
                            <a:schemeClr val="tx1">
                              <a:lumMod val="50000"/>
                              <a:lumOff val="50000"/>
                            </a:schemeClr>
                          </a:solidFill>
                        </a:rPr>
                        <a:t>24</a:t>
                      </a:r>
                      <a:endParaRPr lang="en-IN" sz="1400" dirty="0">
                        <a:solidFill>
                          <a:schemeClr val="tx1">
                            <a:lumMod val="50000"/>
                            <a:lumOff val="50000"/>
                          </a:schemeClr>
                        </a:solidFill>
                      </a:endParaRPr>
                    </a:p>
                  </a:txBody>
                  <a:tcPr/>
                </a:tc>
                <a:extLst>
                  <a:ext uri="{0D108BD9-81ED-4DB2-BD59-A6C34878D82A}">
                    <a16:rowId xmlns:a16="http://schemas.microsoft.com/office/drawing/2014/main" val="2088776393"/>
                  </a:ext>
                </a:extLst>
              </a:tr>
              <a:tr h="320197">
                <a:tc>
                  <a:txBody>
                    <a:bodyPr/>
                    <a:lstStyle/>
                    <a:p>
                      <a:pPr algn="ctr"/>
                      <a:r>
                        <a:rPr lang="en-US" sz="1400" dirty="0">
                          <a:solidFill>
                            <a:schemeClr val="tx1">
                              <a:lumMod val="50000"/>
                              <a:lumOff val="50000"/>
                            </a:schemeClr>
                          </a:solidFill>
                        </a:rPr>
                        <a:t>16</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Conclusion</a:t>
                      </a:r>
                    </a:p>
                  </a:txBody>
                  <a:tcPr/>
                </a:tc>
                <a:tc>
                  <a:txBody>
                    <a:bodyPr/>
                    <a:lstStyle/>
                    <a:p>
                      <a:pPr algn="ctr"/>
                      <a:r>
                        <a:rPr lang="en-US" sz="1400" dirty="0">
                          <a:solidFill>
                            <a:schemeClr val="tx1">
                              <a:lumMod val="50000"/>
                              <a:lumOff val="50000"/>
                            </a:schemeClr>
                          </a:solidFill>
                        </a:rPr>
                        <a:t>25</a:t>
                      </a:r>
                      <a:endParaRPr lang="en-IN" sz="1400" dirty="0">
                        <a:solidFill>
                          <a:schemeClr val="tx1">
                            <a:lumMod val="50000"/>
                            <a:lumOff val="50000"/>
                          </a:schemeClr>
                        </a:solidFill>
                      </a:endParaRPr>
                    </a:p>
                  </a:txBody>
                  <a:tcPr/>
                </a:tc>
                <a:extLst>
                  <a:ext uri="{0D108BD9-81ED-4DB2-BD59-A6C34878D82A}">
                    <a16:rowId xmlns:a16="http://schemas.microsoft.com/office/drawing/2014/main" val="976960603"/>
                  </a:ext>
                </a:extLst>
              </a:tr>
            </a:tbl>
          </a:graphicData>
        </a:graphic>
      </p:graphicFrame>
      <p:cxnSp>
        <p:nvCxnSpPr>
          <p:cNvPr id="8" name="Straight Connector 7">
            <a:extLst>
              <a:ext uri="{FF2B5EF4-FFF2-40B4-BE49-F238E27FC236}">
                <a16:creationId xmlns:a16="http://schemas.microsoft.com/office/drawing/2014/main" id="{432BBF81-5FE3-5B88-13A7-A7929082B345}"/>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pic>
        <p:nvPicPr>
          <p:cNvPr id="7" name="Picture 6">
            <a:extLst>
              <a:ext uri="{FF2B5EF4-FFF2-40B4-BE49-F238E27FC236}">
                <a16:creationId xmlns:a16="http://schemas.microsoft.com/office/drawing/2014/main" id="{164FC13F-711E-400B-80A7-0FB9A2B1E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69" y="0"/>
            <a:ext cx="1673225" cy="1081481"/>
          </a:xfrm>
          <a:prstGeom prst="rect">
            <a:avLst/>
          </a:prstGeom>
        </p:spPr>
      </p:pic>
    </p:spTree>
    <p:extLst>
      <p:ext uri="{BB962C8B-B14F-4D97-AF65-F5344CB8AC3E}">
        <p14:creationId xmlns:p14="http://schemas.microsoft.com/office/powerpoint/2010/main" val="7652866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tx1">
                    <a:lumMod val="50000"/>
                    <a:lumOff val="50000"/>
                  </a:schemeClr>
                </a:solidFill>
                <a:latin typeface="Segoe UI" panose="020B0502040204020203" pitchFamily="34" charset="0"/>
                <a:cs typeface="Segoe UI" panose="020B0502040204020203" pitchFamily="34" charset="0"/>
              </a:rPr>
              <a:t>Image</a:t>
            </a:r>
            <a:r>
              <a:rPr lang="en-US" sz="3600" b="1" dirty="0">
                <a:solidFill>
                  <a:srgbClr val="9FC600"/>
                </a:solidFill>
                <a:latin typeface="Segoe UI" panose="020B0502040204020203" pitchFamily="34" charset="0"/>
                <a:cs typeface="Segoe UI" panose="020B0502040204020203" pitchFamily="34" charset="0"/>
              </a:rPr>
              <a:t> </a:t>
            </a:r>
            <a:r>
              <a:rPr lang="en-US" sz="3600" b="1" dirty="0">
                <a:solidFill>
                  <a:schemeClr val="accent2"/>
                </a:solidFill>
                <a:latin typeface="Segoe UI" panose="020B0502040204020203" pitchFamily="34" charset="0"/>
                <a:cs typeface="Segoe UI" panose="020B0502040204020203" pitchFamily="34" charset="0"/>
              </a:rPr>
              <a:t>Preprocessing-I</a:t>
            </a:r>
            <a:endParaRPr lang="en-IN" sz="3600" b="1" dirty="0">
              <a:solidFill>
                <a:schemeClr val="accent2"/>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2" name="Slide Number Placeholder 1">
            <a:extLst>
              <a:ext uri="{FF2B5EF4-FFF2-40B4-BE49-F238E27FC236}">
                <a16:creationId xmlns:a16="http://schemas.microsoft.com/office/drawing/2014/main" id="{E250B482-BDC2-7A59-0A2E-3D81AB2BBA9F}"/>
              </a:ext>
            </a:extLst>
          </p:cNvPr>
          <p:cNvSpPr>
            <a:spLocks noGrp="1"/>
          </p:cNvSpPr>
          <p:nvPr>
            <p:ph type="sldNum" sz="quarter" idx="12"/>
          </p:nvPr>
        </p:nvSpPr>
        <p:spPr/>
        <p:txBody>
          <a:bodyPr/>
          <a:lstStyle/>
          <a:p>
            <a:fld id="{AE3B3EED-4B00-4BE6-B3F3-DA440A67DEAD}" type="slidenum">
              <a:rPr lang="en-IN" smtClean="0"/>
              <a:t>20</a:t>
            </a:fld>
            <a:endParaRPr lang="en-IN"/>
          </a:p>
        </p:txBody>
      </p:sp>
      <p:pic>
        <p:nvPicPr>
          <p:cNvPr id="4" name="Picture 3">
            <a:extLst>
              <a:ext uri="{FF2B5EF4-FFF2-40B4-BE49-F238E27FC236}">
                <a16:creationId xmlns:a16="http://schemas.microsoft.com/office/drawing/2014/main" id="{5BD8ECE4-A1C5-4ABE-97EA-242052EBF079}"/>
              </a:ext>
            </a:extLst>
          </p:cNvPr>
          <p:cNvPicPr>
            <a:picLocks noChangeAspect="1"/>
          </p:cNvPicPr>
          <p:nvPr/>
        </p:nvPicPr>
        <p:blipFill>
          <a:blip r:embed="rId2"/>
          <a:stretch>
            <a:fillRect/>
          </a:stretch>
        </p:blipFill>
        <p:spPr>
          <a:xfrm>
            <a:off x="653770" y="1254012"/>
            <a:ext cx="10884459" cy="4945441"/>
          </a:xfrm>
          <a:prstGeom prst="rect">
            <a:avLst/>
          </a:prstGeom>
        </p:spPr>
      </p:pic>
      <p:pic>
        <p:nvPicPr>
          <p:cNvPr id="9" name="Picture 8">
            <a:extLst>
              <a:ext uri="{FF2B5EF4-FFF2-40B4-BE49-F238E27FC236}">
                <a16:creationId xmlns:a16="http://schemas.microsoft.com/office/drawing/2014/main" id="{2E8B7508-A879-45D6-B1D3-AB7F5BAC4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66002"/>
            <a:ext cx="1673225" cy="1081481"/>
          </a:xfrm>
          <a:prstGeom prst="rect">
            <a:avLst/>
          </a:prstGeom>
        </p:spPr>
      </p:pic>
    </p:spTree>
    <p:extLst>
      <p:ext uri="{BB962C8B-B14F-4D97-AF65-F5344CB8AC3E}">
        <p14:creationId xmlns:p14="http://schemas.microsoft.com/office/powerpoint/2010/main" val="27818358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tx1">
                    <a:lumMod val="50000"/>
                    <a:lumOff val="50000"/>
                  </a:schemeClr>
                </a:solidFill>
                <a:latin typeface="Segoe UI" panose="020B0502040204020203" pitchFamily="34" charset="0"/>
                <a:cs typeface="Segoe UI" panose="020B0502040204020203" pitchFamily="34" charset="0"/>
              </a:rPr>
              <a:t>Random</a:t>
            </a:r>
            <a:r>
              <a:rPr lang="en-US" sz="3600" b="1" dirty="0">
                <a:solidFill>
                  <a:srgbClr val="9FC600"/>
                </a:solidFill>
                <a:latin typeface="Segoe UI" panose="020B0502040204020203" pitchFamily="34" charset="0"/>
                <a:cs typeface="Segoe UI" panose="020B0502040204020203" pitchFamily="34" charset="0"/>
              </a:rPr>
              <a:t> </a:t>
            </a:r>
            <a:r>
              <a:rPr lang="en-US" sz="3600" b="1" dirty="0">
                <a:solidFill>
                  <a:schemeClr val="accent2"/>
                </a:solidFill>
                <a:latin typeface="Segoe UI" panose="020B0502040204020203" pitchFamily="34" charset="0"/>
                <a:cs typeface="Segoe UI" panose="020B0502040204020203" pitchFamily="34" charset="0"/>
              </a:rPr>
              <a:t>Sampling</a:t>
            </a:r>
            <a:endParaRPr lang="en-IN" sz="3600" b="1" dirty="0">
              <a:solidFill>
                <a:schemeClr val="accent2"/>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4" name="Slide Number Placeholder 3">
            <a:extLst>
              <a:ext uri="{FF2B5EF4-FFF2-40B4-BE49-F238E27FC236}">
                <a16:creationId xmlns:a16="http://schemas.microsoft.com/office/drawing/2014/main" id="{FA779297-2DBF-4EAB-8EFB-7BABCA9078E7}"/>
              </a:ext>
            </a:extLst>
          </p:cNvPr>
          <p:cNvSpPr>
            <a:spLocks noGrp="1"/>
          </p:cNvSpPr>
          <p:nvPr>
            <p:ph type="sldNum" sz="quarter" idx="12"/>
          </p:nvPr>
        </p:nvSpPr>
        <p:spPr/>
        <p:txBody>
          <a:bodyPr/>
          <a:lstStyle/>
          <a:p>
            <a:fld id="{AE3B3EED-4B00-4BE6-B3F3-DA440A67DEAD}" type="slidenum">
              <a:rPr lang="en-IN" smtClean="0"/>
              <a:t>21</a:t>
            </a:fld>
            <a:endParaRPr lang="en-IN"/>
          </a:p>
        </p:txBody>
      </p:sp>
      <p:pic>
        <p:nvPicPr>
          <p:cNvPr id="2" name="Picture 1">
            <a:extLst>
              <a:ext uri="{FF2B5EF4-FFF2-40B4-BE49-F238E27FC236}">
                <a16:creationId xmlns:a16="http://schemas.microsoft.com/office/drawing/2014/main" id="{3C2ACEB8-EEAD-46C8-AD5D-072753B96621}"/>
              </a:ext>
            </a:extLst>
          </p:cNvPr>
          <p:cNvPicPr>
            <a:picLocks noChangeAspect="1"/>
          </p:cNvPicPr>
          <p:nvPr/>
        </p:nvPicPr>
        <p:blipFill>
          <a:blip r:embed="rId2"/>
          <a:stretch>
            <a:fillRect/>
          </a:stretch>
        </p:blipFill>
        <p:spPr>
          <a:xfrm>
            <a:off x="1333500" y="1312179"/>
            <a:ext cx="9969500" cy="4174207"/>
          </a:xfrm>
          <a:prstGeom prst="rect">
            <a:avLst/>
          </a:prstGeom>
        </p:spPr>
      </p:pic>
      <p:pic>
        <p:nvPicPr>
          <p:cNvPr id="9" name="Picture 8">
            <a:extLst>
              <a:ext uri="{FF2B5EF4-FFF2-40B4-BE49-F238E27FC236}">
                <a16:creationId xmlns:a16="http://schemas.microsoft.com/office/drawing/2014/main" id="{AF8586DC-2354-44DF-8C07-EFA005CF3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69909"/>
            <a:ext cx="1673225" cy="1081481"/>
          </a:xfrm>
          <a:prstGeom prst="rect">
            <a:avLst/>
          </a:prstGeom>
        </p:spPr>
      </p:pic>
    </p:spTree>
    <p:extLst>
      <p:ext uri="{BB962C8B-B14F-4D97-AF65-F5344CB8AC3E}">
        <p14:creationId xmlns:p14="http://schemas.microsoft.com/office/powerpoint/2010/main" val="22755147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tx1">
                    <a:lumMod val="50000"/>
                    <a:lumOff val="50000"/>
                  </a:schemeClr>
                </a:solidFill>
                <a:latin typeface="Segoe UI" panose="020B0502040204020203" pitchFamily="34" charset="0"/>
                <a:cs typeface="Segoe UI" panose="020B0502040204020203" pitchFamily="34" charset="0"/>
              </a:rPr>
              <a:t>Image</a:t>
            </a:r>
            <a:r>
              <a:rPr lang="en-US" sz="3600" b="1" dirty="0">
                <a:solidFill>
                  <a:srgbClr val="9FC600"/>
                </a:solidFill>
                <a:latin typeface="Segoe UI" panose="020B0502040204020203" pitchFamily="34" charset="0"/>
                <a:cs typeface="Segoe UI" panose="020B0502040204020203" pitchFamily="34" charset="0"/>
              </a:rPr>
              <a:t> </a:t>
            </a:r>
            <a:r>
              <a:rPr lang="en-US" sz="3600" b="1" dirty="0">
                <a:solidFill>
                  <a:schemeClr val="accent2"/>
                </a:solidFill>
                <a:latin typeface="Segoe UI" panose="020B0502040204020203" pitchFamily="34" charset="0"/>
                <a:cs typeface="Segoe UI" panose="020B0502040204020203" pitchFamily="34" charset="0"/>
              </a:rPr>
              <a:t>Preprocessing-II</a:t>
            </a:r>
            <a:endParaRPr lang="en-IN" sz="3600" b="1" dirty="0">
              <a:solidFill>
                <a:schemeClr val="accent2"/>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4" name="Slide Number Placeholder 3">
            <a:extLst>
              <a:ext uri="{FF2B5EF4-FFF2-40B4-BE49-F238E27FC236}">
                <a16:creationId xmlns:a16="http://schemas.microsoft.com/office/drawing/2014/main" id="{45E14DA8-B3DE-18C3-B0DE-49AF2BE3EFF9}"/>
              </a:ext>
            </a:extLst>
          </p:cNvPr>
          <p:cNvSpPr>
            <a:spLocks noGrp="1"/>
          </p:cNvSpPr>
          <p:nvPr>
            <p:ph type="sldNum" sz="quarter" idx="12"/>
          </p:nvPr>
        </p:nvSpPr>
        <p:spPr/>
        <p:txBody>
          <a:bodyPr/>
          <a:lstStyle/>
          <a:p>
            <a:fld id="{AE3B3EED-4B00-4BE6-B3F3-DA440A67DEAD}" type="slidenum">
              <a:rPr lang="en-IN" smtClean="0"/>
              <a:t>22</a:t>
            </a:fld>
            <a:endParaRPr lang="en-IN"/>
          </a:p>
        </p:txBody>
      </p:sp>
      <p:pic>
        <p:nvPicPr>
          <p:cNvPr id="2" name="Picture 1">
            <a:extLst>
              <a:ext uri="{FF2B5EF4-FFF2-40B4-BE49-F238E27FC236}">
                <a16:creationId xmlns:a16="http://schemas.microsoft.com/office/drawing/2014/main" id="{6CCEBF4D-C004-4ED2-BB30-63334F11A882}"/>
              </a:ext>
            </a:extLst>
          </p:cNvPr>
          <p:cNvPicPr>
            <a:picLocks noChangeAspect="1"/>
          </p:cNvPicPr>
          <p:nvPr/>
        </p:nvPicPr>
        <p:blipFill>
          <a:blip r:embed="rId2"/>
          <a:stretch>
            <a:fillRect/>
          </a:stretch>
        </p:blipFill>
        <p:spPr>
          <a:xfrm>
            <a:off x="901700" y="1587500"/>
            <a:ext cx="10858500" cy="1841500"/>
          </a:xfrm>
          <a:prstGeom prst="rect">
            <a:avLst/>
          </a:prstGeom>
        </p:spPr>
      </p:pic>
      <p:pic>
        <p:nvPicPr>
          <p:cNvPr id="9" name="Picture 8">
            <a:extLst>
              <a:ext uri="{FF2B5EF4-FFF2-40B4-BE49-F238E27FC236}">
                <a16:creationId xmlns:a16="http://schemas.microsoft.com/office/drawing/2014/main" id="{9CAB6032-E8BC-491E-AA3B-1BE804FA1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7" y="129128"/>
            <a:ext cx="1673225" cy="1081481"/>
          </a:xfrm>
          <a:prstGeom prst="rect">
            <a:avLst/>
          </a:prstGeom>
        </p:spPr>
      </p:pic>
    </p:spTree>
    <p:extLst>
      <p:ext uri="{BB962C8B-B14F-4D97-AF65-F5344CB8AC3E}">
        <p14:creationId xmlns:p14="http://schemas.microsoft.com/office/powerpoint/2010/main" val="33597118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tx1">
                    <a:lumMod val="50000"/>
                    <a:lumOff val="50000"/>
                  </a:schemeClr>
                </a:solidFill>
                <a:latin typeface="Segoe UI" panose="020B0502040204020203" pitchFamily="34" charset="0"/>
                <a:cs typeface="Segoe UI" panose="020B0502040204020203" pitchFamily="34" charset="0"/>
              </a:rPr>
              <a:t>Image</a:t>
            </a:r>
            <a:r>
              <a:rPr lang="en-US" sz="3600" b="1" dirty="0">
                <a:solidFill>
                  <a:srgbClr val="9FC600"/>
                </a:solidFill>
                <a:latin typeface="Segoe UI" panose="020B0502040204020203" pitchFamily="34" charset="0"/>
                <a:cs typeface="Segoe UI" panose="020B0502040204020203" pitchFamily="34" charset="0"/>
              </a:rPr>
              <a:t> </a:t>
            </a:r>
            <a:r>
              <a:rPr lang="en-US" sz="3600" b="1" dirty="0">
                <a:solidFill>
                  <a:schemeClr val="accent2"/>
                </a:solidFill>
                <a:latin typeface="Segoe UI" panose="020B0502040204020203" pitchFamily="34" charset="0"/>
                <a:cs typeface="Segoe UI" panose="020B0502040204020203" pitchFamily="34" charset="0"/>
              </a:rPr>
              <a:t>Preprocessing-II</a:t>
            </a:r>
            <a:endParaRPr lang="en-IN" sz="3600" b="1" dirty="0">
              <a:solidFill>
                <a:schemeClr val="accent2"/>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4" name="Slide Number Placeholder 3">
            <a:extLst>
              <a:ext uri="{FF2B5EF4-FFF2-40B4-BE49-F238E27FC236}">
                <a16:creationId xmlns:a16="http://schemas.microsoft.com/office/drawing/2014/main" id="{45E14DA8-B3DE-18C3-B0DE-49AF2BE3EFF9}"/>
              </a:ext>
            </a:extLst>
          </p:cNvPr>
          <p:cNvSpPr>
            <a:spLocks noGrp="1"/>
          </p:cNvSpPr>
          <p:nvPr>
            <p:ph type="sldNum" sz="quarter" idx="12"/>
          </p:nvPr>
        </p:nvSpPr>
        <p:spPr/>
        <p:txBody>
          <a:bodyPr/>
          <a:lstStyle/>
          <a:p>
            <a:fld id="{AE3B3EED-4B00-4BE6-B3F3-DA440A67DEAD}" type="slidenum">
              <a:rPr lang="en-IN" smtClean="0"/>
              <a:t>23</a:t>
            </a:fld>
            <a:endParaRPr lang="en-IN"/>
          </a:p>
        </p:txBody>
      </p:sp>
      <p:pic>
        <p:nvPicPr>
          <p:cNvPr id="5" name="Picture 4">
            <a:extLst>
              <a:ext uri="{FF2B5EF4-FFF2-40B4-BE49-F238E27FC236}">
                <a16:creationId xmlns:a16="http://schemas.microsoft.com/office/drawing/2014/main" id="{D8DFA49A-98ED-4A25-B23B-1C17E8A81E99}"/>
              </a:ext>
            </a:extLst>
          </p:cNvPr>
          <p:cNvPicPr>
            <a:picLocks noChangeAspect="1"/>
          </p:cNvPicPr>
          <p:nvPr/>
        </p:nvPicPr>
        <p:blipFill>
          <a:blip r:embed="rId2"/>
          <a:stretch>
            <a:fillRect/>
          </a:stretch>
        </p:blipFill>
        <p:spPr>
          <a:xfrm>
            <a:off x="1066800" y="1323866"/>
            <a:ext cx="10515600" cy="5032475"/>
          </a:xfrm>
          <a:prstGeom prst="rect">
            <a:avLst/>
          </a:prstGeom>
        </p:spPr>
      </p:pic>
      <p:pic>
        <p:nvPicPr>
          <p:cNvPr id="9" name="Picture 8">
            <a:extLst>
              <a:ext uri="{FF2B5EF4-FFF2-40B4-BE49-F238E27FC236}">
                <a16:creationId xmlns:a16="http://schemas.microsoft.com/office/drawing/2014/main" id="{8CD4AE67-DF65-4824-90DF-AD57961EC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 y="-2689"/>
            <a:ext cx="1673225" cy="1081481"/>
          </a:xfrm>
          <a:prstGeom prst="rect">
            <a:avLst/>
          </a:prstGeom>
        </p:spPr>
      </p:pic>
    </p:spTree>
    <p:extLst>
      <p:ext uri="{BB962C8B-B14F-4D97-AF65-F5344CB8AC3E}">
        <p14:creationId xmlns:p14="http://schemas.microsoft.com/office/powerpoint/2010/main" val="10720846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tx1">
                    <a:lumMod val="50000"/>
                    <a:lumOff val="50000"/>
                  </a:schemeClr>
                </a:solidFill>
                <a:latin typeface="Segoe UI" panose="020B0502040204020203" pitchFamily="34" charset="0"/>
                <a:cs typeface="Segoe UI" panose="020B0502040204020203" pitchFamily="34" charset="0"/>
              </a:rPr>
              <a:t>Model Building </a:t>
            </a:r>
            <a:r>
              <a:rPr lang="en-US" sz="3600" b="1" dirty="0">
                <a:solidFill>
                  <a:schemeClr val="accent2"/>
                </a:solidFill>
                <a:latin typeface="Segoe UI" panose="020B0502040204020203" pitchFamily="34" charset="0"/>
                <a:cs typeface="Segoe UI" panose="020B0502040204020203" pitchFamily="34" charset="0"/>
              </a:rPr>
              <a:t>Overview</a:t>
            </a:r>
            <a:endParaRPr lang="en-IN" sz="3600" b="1" dirty="0">
              <a:solidFill>
                <a:schemeClr val="accent2"/>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graphicFrame>
        <p:nvGraphicFramePr>
          <p:cNvPr id="2" name="Diagram 1">
            <a:extLst>
              <a:ext uri="{FF2B5EF4-FFF2-40B4-BE49-F238E27FC236}">
                <a16:creationId xmlns:a16="http://schemas.microsoft.com/office/drawing/2014/main" id="{B6BFA108-AC76-B368-134C-F522A7E2DBBE}"/>
              </a:ext>
            </a:extLst>
          </p:cNvPr>
          <p:cNvGraphicFramePr/>
          <p:nvPr>
            <p:extLst>
              <p:ext uri="{D42A27DB-BD31-4B8C-83A1-F6EECF244321}">
                <p14:modId xmlns:p14="http://schemas.microsoft.com/office/powerpoint/2010/main" val="2438113622"/>
              </p:ext>
            </p:extLst>
          </p:nvPr>
        </p:nvGraphicFramePr>
        <p:xfrm>
          <a:off x="1358900" y="1147484"/>
          <a:ext cx="9613900" cy="2281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F5A2C75-5F55-8C76-F50D-AD9373E767A4}"/>
              </a:ext>
            </a:extLst>
          </p:cNvPr>
          <p:cNvSpPr>
            <a:spLocks noGrp="1"/>
          </p:cNvSpPr>
          <p:nvPr>
            <p:ph type="sldNum" sz="quarter" idx="12"/>
          </p:nvPr>
        </p:nvSpPr>
        <p:spPr/>
        <p:txBody>
          <a:bodyPr/>
          <a:lstStyle/>
          <a:p>
            <a:fld id="{AE3B3EED-4B00-4BE6-B3F3-DA440A67DEAD}" type="slidenum">
              <a:rPr lang="en-IN" smtClean="0"/>
              <a:t>24</a:t>
            </a:fld>
            <a:endParaRPr lang="en-IN"/>
          </a:p>
        </p:txBody>
      </p:sp>
      <p:pic>
        <p:nvPicPr>
          <p:cNvPr id="7172" name="Picture 4" descr="https://storage.googleapis.com/lds-media/images/cnn-architecture.width-1200.jpg">
            <a:extLst>
              <a:ext uri="{FF2B5EF4-FFF2-40B4-BE49-F238E27FC236}">
                <a16:creationId xmlns:a16="http://schemas.microsoft.com/office/drawing/2014/main" id="{3B22FD24-E406-4D87-9256-BF33AA7FCC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611" y="4065546"/>
            <a:ext cx="11430000" cy="20383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92B7352-1B1E-4372-B329-64EE08A6D6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66003"/>
            <a:ext cx="1673225" cy="1081481"/>
          </a:xfrm>
          <a:prstGeom prst="rect">
            <a:avLst/>
          </a:prstGeom>
        </p:spPr>
      </p:pic>
    </p:spTree>
    <p:extLst>
      <p:ext uri="{BB962C8B-B14F-4D97-AF65-F5344CB8AC3E}">
        <p14:creationId xmlns:p14="http://schemas.microsoft.com/office/powerpoint/2010/main" val="4289504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tx1">
                    <a:lumMod val="50000"/>
                    <a:lumOff val="50000"/>
                  </a:schemeClr>
                </a:solidFill>
                <a:latin typeface="Segoe UI" panose="020B0502040204020203" pitchFamily="34" charset="0"/>
                <a:cs typeface="Segoe UI" panose="020B0502040204020203" pitchFamily="34" charset="0"/>
              </a:rPr>
              <a:t>Model Building </a:t>
            </a:r>
            <a:r>
              <a:rPr lang="en-US" sz="3600" b="1" dirty="0">
                <a:solidFill>
                  <a:schemeClr val="accent2"/>
                </a:solidFill>
                <a:latin typeface="Segoe UI" panose="020B0502040204020203" pitchFamily="34" charset="0"/>
                <a:cs typeface="Segoe UI" panose="020B0502040204020203" pitchFamily="34" charset="0"/>
              </a:rPr>
              <a:t>Overview</a:t>
            </a:r>
            <a:endParaRPr lang="en-IN" sz="3600" b="1" dirty="0">
              <a:solidFill>
                <a:schemeClr val="accent2"/>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3" name="Slide Number Placeholder 2">
            <a:extLst>
              <a:ext uri="{FF2B5EF4-FFF2-40B4-BE49-F238E27FC236}">
                <a16:creationId xmlns:a16="http://schemas.microsoft.com/office/drawing/2014/main" id="{4F5A2C75-5F55-8C76-F50D-AD9373E767A4}"/>
              </a:ext>
            </a:extLst>
          </p:cNvPr>
          <p:cNvSpPr>
            <a:spLocks noGrp="1"/>
          </p:cNvSpPr>
          <p:nvPr>
            <p:ph type="sldNum" sz="quarter" idx="12"/>
          </p:nvPr>
        </p:nvSpPr>
        <p:spPr/>
        <p:txBody>
          <a:bodyPr/>
          <a:lstStyle/>
          <a:p>
            <a:fld id="{AE3B3EED-4B00-4BE6-B3F3-DA440A67DEAD}" type="slidenum">
              <a:rPr lang="en-IN" smtClean="0"/>
              <a:t>25</a:t>
            </a:fld>
            <a:endParaRPr lang="en-IN"/>
          </a:p>
        </p:txBody>
      </p:sp>
      <p:pic>
        <p:nvPicPr>
          <p:cNvPr id="4" name="Picture 3">
            <a:extLst>
              <a:ext uri="{FF2B5EF4-FFF2-40B4-BE49-F238E27FC236}">
                <a16:creationId xmlns:a16="http://schemas.microsoft.com/office/drawing/2014/main" id="{0D40F8E9-D7AD-404D-B7AB-8955A92D1415}"/>
              </a:ext>
            </a:extLst>
          </p:cNvPr>
          <p:cNvPicPr>
            <a:picLocks noChangeAspect="1"/>
          </p:cNvPicPr>
          <p:nvPr/>
        </p:nvPicPr>
        <p:blipFill>
          <a:blip r:embed="rId2"/>
          <a:stretch>
            <a:fillRect/>
          </a:stretch>
        </p:blipFill>
        <p:spPr>
          <a:xfrm>
            <a:off x="1536700" y="1409708"/>
            <a:ext cx="9956800" cy="4789752"/>
          </a:xfrm>
          <a:prstGeom prst="rect">
            <a:avLst/>
          </a:prstGeom>
        </p:spPr>
      </p:pic>
      <p:pic>
        <p:nvPicPr>
          <p:cNvPr id="9" name="Picture 8">
            <a:extLst>
              <a:ext uri="{FF2B5EF4-FFF2-40B4-BE49-F238E27FC236}">
                <a16:creationId xmlns:a16="http://schemas.microsoft.com/office/drawing/2014/main" id="{3632A381-69A7-4E16-95B2-1278AD536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 y="40232"/>
            <a:ext cx="1673225" cy="1081481"/>
          </a:xfrm>
          <a:prstGeom prst="rect">
            <a:avLst/>
          </a:prstGeom>
        </p:spPr>
      </p:pic>
    </p:spTree>
    <p:extLst>
      <p:ext uri="{BB962C8B-B14F-4D97-AF65-F5344CB8AC3E}">
        <p14:creationId xmlns:p14="http://schemas.microsoft.com/office/powerpoint/2010/main" val="13214929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2"/>
                </a:solidFill>
                <a:latin typeface="Segoe UI" panose="020B0502040204020203" pitchFamily="34" charset="0"/>
                <a:cs typeface="Segoe UI" panose="020B0502040204020203" pitchFamily="34" charset="0"/>
              </a:rPr>
              <a:t>Model Building </a:t>
            </a:r>
            <a:endParaRPr lang="en-IN" sz="3600" b="1" dirty="0">
              <a:solidFill>
                <a:schemeClr val="accent2"/>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13" name="Slide Number Placeholder 12">
            <a:extLst>
              <a:ext uri="{FF2B5EF4-FFF2-40B4-BE49-F238E27FC236}">
                <a16:creationId xmlns:a16="http://schemas.microsoft.com/office/drawing/2014/main" id="{F883B9D6-D28E-5EC7-0376-CDF8CAB318A9}"/>
              </a:ext>
            </a:extLst>
          </p:cNvPr>
          <p:cNvSpPr>
            <a:spLocks noGrp="1"/>
          </p:cNvSpPr>
          <p:nvPr>
            <p:ph type="sldNum" sz="quarter" idx="12"/>
          </p:nvPr>
        </p:nvSpPr>
        <p:spPr/>
        <p:txBody>
          <a:bodyPr/>
          <a:lstStyle/>
          <a:p>
            <a:fld id="{AE3B3EED-4B00-4BE6-B3F3-DA440A67DEAD}" type="slidenum">
              <a:rPr lang="en-IN" smtClean="0"/>
              <a:t>26</a:t>
            </a:fld>
            <a:endParaRPr lang="en-IN"/>
          </a:p>
        </p:txBody>
      </p:sp>
      <p:pic>
        <p:nvPicPr>
          <p:cNvPr id="2" name="Picture 1">
            <a:extLst>
              <a:ext uri="{FF2B5EF4-FFF2-40B4-BE49-F238E27FC236}">
                <a16:creationId xmlns:a16="http://schemas.microsoft.com/office/drawing/2014/main" id="{54B21ECA-8D11-4C89-BE97-13FD5FBBA3E0}"/>
              </a:ext>
            </a:extLst>
          </p:cNvPr>
          <p:cNvPicPr>
            <a:picLocks noChangeAspect="1"/>
          </p:cNvPicPr>
          <p:nvPr/>
        </p:nvPicPr>
        <p:blipFill>
          <a:blip r:embed="rId2"/>
          <a:stretch>
            <a:fillRect/>
          </a:stretch>
        </p:blipFill>
        <p:spPr>
          <a:xfrm>
            <a:off x="1219378" y="1292114"/>
            <a:ext cx="10744022" cy="5064235"/>
          </a:xfrm>
          <a:prstGeom prst="rect">
            <a:avLst/>
          </a:prstGeom>
        </p:spPr>
      </p:pic>
      <p:pic>
        <p:nvPicPr>
          <p:cNvPr id="14" name="Picture 13">
            <a:extLst>
              <a:ext uri="{FF2B5EF4-FFF2-40B4-BE49-F238E27FC236}">
                <a16:creationId xmlns:a16="http://schemas.microsoft.com/office/drawing/2014/main" id="{09E698E8-0D38-4DA2-938E-217E96E4AA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 y="59876"/>
            <a:ext cx="1673225" cy="1081481"/>
          </a:xfrm>
          <a:prstGeom prst="rect">
            <a:avLst/>
          </a:prstGeom>
        </p:spPr>
      </p:pic>
    </p:spTree>
    <p:extLst>
      <p:ext uri="{BB962C8B-B14F-4D97-AF65-F5344CB8AC3E}">
        <p14:creationId xmlns:p14="http://schemas.microsoft.com/office/powerpoint/2010/main" val="224506852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2"/>
                </a:solidFill>
                <a:latin typeface="Segoe UI" panose="020B0502040204020203" pitchFamily="34" charset="0"/>
                <a:cs typeface="Segoe UI" panose="020B0502040204020203" pitchFamily="34" charset="0"/>
              </a:rPr>
              <a:t>Model Building</a:t>
            </a:r>
            <a:endParaRPr lang="en-IN" sz="3600" b="1" dirty="0">
              <a:solidFill>
                <a:schemeClr val="accent2"/>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13" name="Slide Number Placeholder 12">
            <a:extLst>
              <a:ext uri="{FF2B5EF4-FFF2-40B4-BE49-F238E27FC236}">
                <a16:creationId xmlns:a16="http://schemas.microsoft.com/office/drawing/2014/main" id="{135A20D9-F1C7-F9F9-24DC-2D0F4780ABFF}"/>
              </a:ext>
            </a:extLst>
          </p:cNvPr>
          <p:cNvSpPr>
            <a:spLocks noGrp="1"/>
          </p:cNvSpPr>
          <p:nvPr>
            <p:ph type="sldNum" sz="quarter" idx="12"/>
          </p:nvPr>
        </p:nvSpPr>
        <p:spPr/>
        <p:txBody>
          <a:bodyPr/>
          <a:lstStyle/>
          <a:p>
            <a:fld id="{AE3B3EED-4B00-4BE6-B3F3-DA440A67DEAD}" type="slidenum">
              <a:rPr lang="en-IN" smtClean="0"/>
              <a:t>27</a:t>
            </a:fld>
            <a:endParaRPr lang="en-IN"/>
          </a:p>
        </p:txBody>
      </p:sp>
      <p:pic>
        <p:nvPicPr>
          <p:cNvPr id="4" name="Picture 3">
            <a:extLst>
              <a:ext uri="{FF2B5EF4-FFF2-40B4-BE49-F238E27FC236}">
                <a16:creationId xmlns:a16="http://schemas.microsoft.com/office/drawing/2014/main" id="{4016C16A-E469-419B-ABE4-A2F48EA81302}"/>
              </a:ext>
            </a:extLst>
          </p:cNvPr>
          <p:cNvPicPr>
            <a:picLocks noChangeAspect="1"/>
          </p:cNvPicPr>
          <p:nvPr/>
        </p:nvPicPr>
        <p:blipFill>
          <a:blip r:embed="rId2"/>
          <a:stretch>
            <a:fillRect/>
          </a:stretch>
        </p:blipFill>
        <p:spPr>
          <a:xfrm>
            <a:off x="698500" y="1161933"/>
            <a:ext cx="11061699" cy="5194404"/>
          </a:xfrm>
          <a:prstGeom prst="rect">
            <a:avLst/>
          </a:prstGeom>
        </p:spPr>
      </p:pic>
      <p:pic>
        <p:nvPicPr>
          <p:cNvPr id="14" name="Picture 13">
            <a:extLst>
              <a:ext uri="{FF2B5EF4-FFF2-40B4-BE49-F238E27FC236}">
                <a16:creationId xmlns:a16="http://schemas.microsoft.com/office/drawing/2014/main" id="{F44251CA-E2B6-42E7-8509-89EF6A3CD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 y="0"/>
            <a:ext cx="1673225" cy="1081481"/>
          </a:xfrm>
          <a:prstGeom prst="rect">
            <a:avLst/>
          </a:prstGeom>
        </p:spPr>
      </p:pic>
    </p:spTree>
    <p:extLst>
      <p:ext uri="{BB962C8B-B14F-4D97-AF65-F5344CB8AC3E}">
        <p14:creationId xmlns:p14="http://schemas.microsoft.com/office/powerpoint/2010/main" val="174121001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accent2"/>
                </a:solidFill>
              </a:rPr>
              <a:t>Accuracy and Loss curves</a:t>
            </a:r>
          </a:p>
          <a:p>
            <a:pPr algn="ctr"/>
            <a:endParaRPr lang="en-IN" sz="3600" b="1" dirty="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7" name="Slide Number Placeholder 6">
            <a:extLst>
              <a:ext uri="{FF2B5EF4-FFF2-40B4-BE49-F238E27FC236}">
                <a16:creationId xmlns:a16="http://schemas.microsoft.com/office/drawing/2014/main" id="{CEB42E9E-BFF0-46D6-A77D-C18AF40EA88C}"/>
              </a:ext>
            </a:extLst>
          </p:cNvPr>
          <p:cNvSpPr>
            <a:spLocks noGrp="1"/>
          </p:cNvSpPr>
          <p:nvPr>
            <p:ph type="sldNum" sz="quarter" idx="12"/>
          </p:nvPr>
        </p:nvSpPr>
        <p:spPr/>
        <p:txBody>
          <a:bodyPr/>
          <a:lstStyle/>
          <a:p>
            <a:fld id="{AE3B3EED-4B00-4BE6-B3F3-DA440A67DEAD}" type="slidenum">
              <a:rPr lang="en-IN" smtClean="0"/>
              <a:t>28</a:t>
            </a:fld>
            <a:endParaRPr lang="en-IN"/>
          </a:p>
        </p:txBody>
      </p:sp>
      <p:pic>
        <p:nvPicPr>
          <p:cNvPr id="2" name="Picture 1">
            <a:extLst>
              <a:ext uri="{FF2B5EF4-FFF2-40B4-BE49-F238E27FC236}">
                <a16:creationId xmlns:a16="http://schemas.microsoft.com/office/drawing/2014/main" id="{2C744E04-1438-40C5-91F4-98C4E67B1807}"/>
              </a:ext>
            </a:extLst>
          </p:cNvPr>
          <p:cNvPicPr>
            <a:picLocks noChangeAspect="1"/>
          </p:cNvPicPr>
          <p:nvPr/>
        </p:nvPicPr>
        <p:blipFill>
          <a:blip r:embed="rId2"/>
          <a:stretch>
            <a:fillRect/>
          </a:stretch>
        </p:blipFill>
        <p:spPr>
          <a:xfrm>
            <a:off x="2374899" y="1147483"/>
            <a:ext cx="8928101" cy="5456517"/>
          </a:xfrm>
          <a:prstGeom prst="rect">
            <a:avLst/>
          </a:prstGeom>
        </p:spPr>
      </p:pic>
      <p:pic>
        <p:nvPicPr>
          <p:cNvPr id="12" name="Picture 11">
            <a:extLst>
              <a:ext uri="{FF2B5EF4-FFF2-40B4-BE49-F238E27FC236}">
                <a16:creationId xmlns:a16="http://schemas.microsoft.com/office/drawing/2014/main" id="{6E3E8E31-8274-453A-84B4-45CA8E8D2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66002"/>
            <a:ext cx="1673225" cy="1081481"/>
          </a:xfrm>
          <a:prstGeom prst="rect">
            <a:avLst/>
          </a:prstGeom>
        </p:spPr>
      </p:pic>
    </p:spTree>
    <p:extLst>
      <p:ext uri="{BB962C8B-B14F-4D97-AF65-F5344CB8AC3E}">
        <p14:creationId xmlns:p14="http://schemas.microsoft.com/office/powerpoint/2010/main" val="32569110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2"/>
                </a:solidFill>
                <a:latin typeface="Segoe UI" panose="020B0502040204020203" pitchFamily="34" charset="0"/>
                <a:cs typeface="Segoe UI" panose="020B0502040204020203" pitchFamily="34" charset="0"/>
              </a:rPr>
              <a:t>Model Loading</a:t>
            </a:r>
            <a:endParaRPr lang="en-IN" sz="3600" b="1" dirty="0">
              <a:solidFill>
                <a:schemeClr val="accent2"/>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7" name="Slide Number Placeholder 6">
            <a:extLst>
              <a:ext uri="{FF2B5EF4-FFF2-40B4-BE49-F238E27FC236}">
                <a16:creationId xmlns:a16="http://schemas.microsoft.com/office/drawing/2014/main" id="{A75E14D8-67A3-173D-02E0-90D482ABEFC0}"/>
              </a:ext>
            </a:extLst>
          </p:cNvPr>
          <p:cNvSpPr>
            <a:spLocks noGrp="1"/>
          </p:cNvSpPr>
          <p:nvPr>
            <p:ph type="sldNum" sz="quarter" idx="12"/>
          </p:nvPr>
        </p:nvSpPr>
        <p:spPr/>
        <p:txBody>
          <a:bodyPr/>
          <a:lstStyle/>
          <a:p>
            <a:fld id="{AE3B3EED-4B00-4BE6-B3F3-DA440A67DEAD}" type="slidenum">
              <a:rPr lang="en-IN" smtClean="0"/>
              <a:t>29</a:t>
            </a:fld>
            <a:endParaRPr lang="en-IN"/>
          </a:p>
        </p:txBody>
      </p:sp>
      <p:pic>
        <p:nvPicPr>
          <p:cNvPr id="2" name="Picture 1">
            <a:extLst>
              <a:ext uri="{FF2B5EF4-FFF2-40B4-BE49-F238E27FC236}">
                <a16:creationId xmlns:a16="http://schemas.microsoft.com/office/drawing/2014/main" id="{8153FE26-32C3-4AAE-8165-90898D491ACC}"/>
              </a:ext>
            </a:extLst>
          </p:cNvPr>
          <p:cNvPicPr>
            <a:picLocks noChangeAspect="1"/>
          </p:cNvPicPr>
          <p:nvPr/>
        </p:nvPicPr>
        <p:blipFill>
          <a:blip r:embed="rId2"/>
          <a:stretch>
            <a:fillRect/>
          </a:stretch>
        </p:blipFill>
        <p:spPr>
          <a:xfrm>
            <a:off x="1816100" y="1612905"/>
            <a:ext cx="9321800" cy="4051290"/>
          </a:xfrm>
          <a:prstGeom prst="rect">
            <a:avLst/>
          </a:prstGeom>
        </p:spPr>
      </p:pic>
      <p:pic>
        <p:nvPicPr>
          <p:cNvPr id="12" name="Picture 11">
            <a:extLst>
              <a:ext uri="{FF2B5EF4-FFF2-40B4-BE49-F238E27FC236}">
                <a16:creationId xmlns:a16="http://schemas.microsoft.com/office/drawing/2014/main" id="{E109AEC0-2699-4955-AAD0-91AD721C71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5" y="112324"/>
            <a:ext cx="1673225" cy="1081481"/>
          </a:xfrm>
          <a:prstGeom prst="rect">
            <a:avLst/>
          </a:prstGeom>
        </p:spPr>
      </p:pic>
    </p:spTree>
    <p:extLst>
      <p:ext uri="{BB962C8B-B14F-4D97-AF65-F5344CB8AC3E}">
        <p14:creationId xmlns:p14="http://schemas.microsoft.com/office/powerpoint/2010/main" val="27703149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838200" y="66003"/>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2"/>
                </a:solidFill>
                <a:latin typeface="Segoe UI" panose="020B0502040204020203" pitchFamily="34" charset="0"/>
                <a:cs typeface="Segoe UI" panose="020B0502040204020203" pitchFamily="34" charset="0"/>
              </a:rPr>
              <a:t>Intro</a:t>
            </a:r>
            <a:r>
              <a:rPr lang="en-US" sz="3600" b="1" dirty="0">
                <a:solidFill>
                  <a:schemeClr val="tx1">
                    <a:lumMod val="50000"/>
                    <a:lumOff val="50000"/>
                  </a:schemeClr>
                </a:solidFill>
                <a:latin typeface="Segoe UI" panose="020B0502040204020203" pitchFamily="34" charset="0"/>
                <a:cs typeface="Segoe UI" panose="020B0502040204020203" pitchFamily="34" charset="0"/>
              </a:rPr>
              <a:t>duction</a:t>
            </a:r>
            <a:endParaRPr lang="en-IN" sz="3600" b="1" dirty="0">
              <a:solidFill>
                <a:srgbClr val="9FC600"/>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3" name="Slide Number Placeholder 2">
            <a:extLst>
              <a:ext uri="{FF2B5EF4-FFF2-40B4-BE49-F238E27FC236}">
                <a16:creationId xmlns:a16="http://schemas.microsoft.com/office/drawing/2014/main" id="{A80F0B77-4A4C-22ED-2306-426AB76C3C49}"/>
              </a:ext>
            </a:extLst>
          </p:cNvPr>
          <p:cNvSpPr>
            <a:spLocks noGrp="1"/>
          </p:cNvSpPr>
          <p:nvPr>
            <p:ph type="sldNum" sz="quarter" idx="12"/>
          </p:nvPr>
        </p:nvSpPr>
        <p:spPr/>
        <p:txBody>
          <a:bodyPr/>
          <a:lstStyle/>
          <a:p>
            <a:fld id="{AE3B3EED-4B00-4BE6-B3F3-DA440A67DEAD}" type="slidenum">
              <a:rPr lang="en-IN" smtClean="0"/>
              <a:t>3</a:t>
            </a:fld>
            <a:endParaRPr lang="en-IN"/>
          </a:p>
        </p:txBody>
      </p:sp>
      <p:pic>
        <p:nvPicPr>
          <p:cNvPr id="12" name="Picture 11">
            <a:extLst>
              <a:ext uri="{FF2B5EF4-FFF2-40B4-BE49-F238E27FC236}">
                <a16:creationId xmlns:a16="http://schemas.microsoft.com/office/drawing/2014/main" id="{3CDB8E54-1949-49B9-A825-BF93C6CC5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66002"/>
            <a:ext cx="1673225" cy="1081481"/>
          </a:xfrm>
          <a:prstGeom prst="rect">
            <a:avLst/>
          </a:prstGeom>
        </p:spPr>
      </p:pic>
      <p:sp>
        <p:nvSpPr>
          <p:cNvPr id="13" name="Rectangle 12">
            <a:extLst>
              <a:ext uri="{FF2B5EF4-FFF2-40B4-BE49-F238E27FC236}">
                <a16:creationId xmlns:a16="http://schemas.microsoft.com/office/drawing/2014/main" id="{D514A3AE-9366-4510-A7C2-A4D9F190DE37}"/>
              </a:ext>
            </a:extLst>
          </p:cNvPr>
          <p:cNvSpPr/>
          <p:nvPr/>
        </p:nvSpPr>
        <p:spPr>
          <a:xfrm>
            <a:off x="1562100" y="1778035"/>
            <a:ext cx="9271000" cy="1938992"/>
          </a:xfrm>
          <a:prstGeom prst="rect">
            <a:avLst/>
          </a:prstGeom>
        </p:spPr>
        <p:txBody>
          <a:bodyPr wrap="square">
            <a:spAutoFit/>
          </a:bodyPr>
          <a:lstStyle/>
          <a:p>
            <a:r>
              <a:rPr lang="en-US" sz="2400" dirty="0">
                <a:solidFill>
                  <a:srgbClr val="242424"/>
                </a:solidFill>
              </a:rPr>
              <a:t>we will classify the Indian food images. India is known for its multi-culturalism. This multi-culturalism also influences Indian food. We have lots of variety in our Indian food. Food varies inter-state and intra-state across India. We will apply </a:t>
            </a:r>
            <a:r>
              <a:rPr lang="en-US" sz="2400" dirty="0">
                <a:solidFill>
                  <a:schemeClr val="accent2"/>
                </a:solidFill>
              </a:rPr>
              <a:t>deep learning algorithms</a:t>
            </a:r>
            <a:r>
              <a:rPr lang="en-US" sz="2400" dirty="0">
                <a:solidFill>
                  <a:srgbClr val="242424"/>
                </a:solidFill>
              </a:rPr>
              <a:t> to identify these food items. </a:t>
            </a:r>
            <a:endParaRPr lang="en-US" sz="2400" dirty="0"/>
          </a:p>
        </p:txBody>
      </p:sp>
    </p:spTree>
    <p:extLst>
      <p:ext uri="{BB962C8B-B14F-4D97-AF65-F5344CB8AC3E}">
        <p14:creationId xmlns:p14="http://schemas.microsoft.com/office/powerpoint/2010/main" val="19574477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tx1">
                    <a:lumMod val="50000"/>
                    <a:lumOff val="50000"/>
                  </a:schemeClr>
                </a:solidFill>
                <a:latin typeface="Segoe UI" panose="020B0502040204020203" pitchFamily="34" charset="0"/>
                <a:cs typeface="Segoe UI" panose="020B0502040204020203" pitchFamily="34" charset="0"/>
              </a:rPr>
              <a:t>Model</a:t>
            </a:r>
            <a:r>
              <a:rPr lang="en-US" sz="3600" b="1" dirty="0">
                <a:solidFill>
                  <a:srgbClr val="9FC600"/>
                </a:solidFill>
                <a:latin typeface="Segoe UI" panose="020B0502040204020203" pitchFamily="34" charset="0"/>
                <a:cs typeface="Segoe UI" panose="020B0502040204020203" pitchFamily="34" charset="0"/>
              </a:rPr>
              <a:t> </a:t>
            </a:r>
            <a:r>
              <a:rPr lang="en-US" sz="3600" b="1" dirty="0">
                <a:solidFill>
                  <a:schemeClr val="accent2"/>
                </a:solidFill>
                <a:latin typeface="Segoe UI" panose="020B0502040204020203" pitchFamily="34" charset="0"/>
                <a:cs typeface="Segoe UI" panose="020B0502040204020203" pitchFamily="34" charset="0"/>
              </a:rPr>
              <a:t>Testing</a:t>
            </a:r>
            <a:r>
              <a:rPr lang="en-US" sz="3600" b="1" dirty="0">
                <a:solidFill>
                  <a:srgbClr val="9FC600"/>
                </a:solidFill>
                <a:latin typeface="Segoe UI" panose="020B0502040204020203" pitchFamily="34" charset="0"/>
                <a:cs typeface="Segoe UI" panose="020B0502040204020203" pitchFamily="34" charset="0"/>
              </a:rPr>
              <a:t> </a:t>
            </a:r>
            <a:r>
              <a:rPr lang="en-US" sz="3600" b="1" dirty="0">
                <a:solidFill>
                  <a:schemeClr val="tx1">
                    <a:lumMod val="50000"/>
                    <a:lumOff val="50000"/>
                  </a:schemeClr>
                </a:solidFill>
                <a:latin typeface="Segoe UI" panose="020B0502040204020203" pitchFamily="34" charset="0"/>
                <a:cs typeface="Segoe UI" panose="020B0502040204020203" pitchFamily="34" charset="0"/>
              </a:rPr>
              <a:t>(def)</a:t>
            </a:r>
            <a:endParaRPr lang="en-IN" sz="3600" b="1" dirty="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7" name="Slide Number Placeholder 6">
            <a:extLst>
              <a:ext uri="{FF2B5EF4-FFF2-40B4-BE49-F238E27FC236}">
                <a16:creationId xmlns:a16="http://schemas.microsoft.com/office/drawing/2014/main" id="{984F90BF-0FC0-6B72-79A4-F8064556BD19}"/>
              </a:ext>
            </a:extLst>
          </p:cNvPr>
          <p:cNvSpPr>
            <a:spLocks noGrp="1"/>
          </p:cNvSpPr>
          <p:nvPr>
            <p:ph type="sldNum" sz="quarter" idx="12"/>
          </p:nvPr>
        </p:nvSpPr>
        <p:spPr/>
        <p:txBody>
          <a:bodyPr/>
          <a:lstStyle/>
          <a:p>
            <a:fld id="{AE3B3EED-4B00-4BE6-B3F3-DA440A67DEAD}" type="slidenum">
              <a:rPr lang="en-IN" smtClean="0"/>
              <a:t>30</a:t>
            </a:fld>
            <a:endParaRPr lang="en-IN"/>
          </a:p>
        </p:txBody>
      </p:sp>
      <p:pic>
        <p:nvPicPr>
          <p:cNvPr id="4" name="Picture 3">
            <a:extLst>
              <a:ext uri="{FF2B5EF4-FFF2-40B4-BE49-F238E27FC236}">
                <a16:creationId xmlns:a16="http://schemas.microsoft.com/office/drawing/2014/main" id="{F657DC1A-12D2-4E18-8A37-1027C147EB03}"/>
              </a:ext>
            </a:extLst>
          </p:cNvPr>
          <p:cNvPicPr>
            <a:picLocks noChangeAspect="1"/>
          </p:cNvPicPr>
          <p:nvPr/>
        </p:nvPicPr>
        <p:blipFill>
          <a:blip r:embed="rId2"/>
          <a:stretch>
            <a:fillRect/>
          </a:stretch>
        </p:blipFill>
        <p:spPr>
          <a:xfrm>
            <a:off x="467818" y="1147484"/>
            <a:ext cx="11249615" cy="5481912"/>
          </a:xfrm>
          <a:prstGeom prst="rect">
            <a:avLst/>
          </a:prstGeom>
        </p:spPr>
      </p:pic>
      <p:pic>
        <p:nvPicPr>
          <p:cNvPr id="10" name="Picture 9">
            <a:extLst>
              <a:ext uri="{FF2B5EF4-FFF2-40B4-BE49-F238E27FC236}">
                <a16:creationId xmlns:a16="http://schemas.microsoft.com/office/drawing/2014/main" id="{9AC8B06F-17C6-4FCF-849F-89AA8EBB6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 y="0"/>
            <a:ext cx="1673225" cy="1081481"/>
          </a:xfrm>
          <a:prstGeom prst="rect">
            <a:avLst/>
          </a:prstGeom>
        </p:spPr>
      </p:pic>
    </p:spTree>
    <p:extLst>
      <p:ext uri="{BB962C8B-B14F-4D97-AF65-F5344CB8AC3E}">
        <p14:creationId xmlns:p14="http://schemas.microsoft.com/office/powerpoint/2010/main" val="1105950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accent2"/>
                </a:solidFill>
              </a:rPr>
              <a:t>Single </a:t>
            </a:r>
            <a:r>
              <a:rPr lang="en-US" b="1" dirty="0">
                <a:solidFill>
                  <a:schemeClr val="bg1">
                    <a:lumMod val="50000"/>
                  </a:schemeClr>
                </a:solidFill>
              </a:rPr>
              <a:t>image prediction</a:t>
            </a:r>
          </a:p>
          <a:p>
            <a:pPr algn="ctr"/>
            <a:endParaRPr lang="en-IN" sz="3600" b="1" dirty="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2" name="Slide Number Placeholder 1">
            <a:extLst>
              <a:ext uri="{FF2B5EF4-FFF2-40B4-BE49-F238E27FC236}">
                <a16:creationId xmlns:a16="http://schemas.microsoft.com/office/drawing/2014/main" id="{456C14C9-6ACE-27EF-6DEF-F3730A0B2F09}"/>
              </a:ext>
            </a:extLst>
          </p:cNvPr>
          <p:cNvSpPr>
            <a:spLocks noGrp="1"/>
          </p:cNvSpPr>
          <p:nvPr>
            <p:ph type="sldNum" sz="quarter" idx="12"/>
          </p:nvPr>
        </p:nvSpPr>
        <p:spPr/>
        <p:txBody>
          <a:bodyPr/>
          <a:lstStyle/>
          <a:p>
            <a:fld id="{AE3B3EED-4B00-4BE6-B3F3-DA440A67DEAD}" type="slidenum">
              <a:rPr lang="en-IN" smtClean="0"/>
              <a:t>31</a:t>
            </a:fld>
            <a:endParaRPr lang="en-IN"/>
          </a:p>
        </p:txBody>
      </p:sp>
      <p:pic>
        <p:nvPicPr>
          <p:cNvPr id="5" name="Picture 4">
            <a:extLst>
              <a:ext uri="{FF2B5EF4-FFF2-40B4-BE49-F238E27FC236}">
                <a16:creationId xmlns:a16="http://schemas.microsoft.com/office/drawing/2014/main" id="{5315F420-40F6-4EAF-BE1C-B2BD0BE90FFF}"/>
              </a:ext>
            </a:extLst>
          </p:cNvPr>
          <p:cNvPicPr>
            <a:picLocks noChangeAspect="1"/>
          </p:cNvPicPr>
          <p:nvPr/>
        </p:nvPicPr>
        <p:blipFill>
          <a:blip r:embed="rId2"/>
          <a:stretch>
            <a:fillRect/>
          </a:stretch>
        </p:blipFill>
        <p:spPr>
          <a:xfrm>
            <a:off x="1819054" y="1742988"/>
            <a:ext cx="10220545" cy="4613359"/>
          </a:xfrm>
          <a:prstGeom prst="rect">
            <a:avLst/>
          </a:prstGeom>
        </p:spPr>
      </p:pic>
      <p:pic>
        <p:nvPicPr>
          <p:cNvPr id="9" name="Picture 8">
            <a:extLst>
              <a:ext uri="{FF2B5EF4-FFF2-40B4-BE49-F238E27FC236}">
                <a16:creationId xmlns:a16="http://schemas.microsoft.com/office/drawing/2014/main" id="{CA72C0D8-C237-494C-AD6C-5784F5015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829" y="0"/>
            <a:ext cx="1673225" cy="1081481"/>
          </a:xfrm>
          <a:prstGeom prst="rect">
            <a:avLst/>
          </a:prstGeom>
        </p:spPr>
      </p:pic>
    </p:spTree>
    <p:extLst>
      <p:ext uri="{BB962C8B-B14F-4D97-AF65-F5344CB8AC3E}">
        <p14:creationId xmlns:p14="http://schemas.microsoft.com/office/powerpoint/2010/main" val="22313912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lumMod val="50000"/>
                  </a:schemeClr>
                </a:solidFill>
              </a:rPr>
              <a:t>Predicting</a:t>
            </a:r>
            <a:r>
              <a:rPr lang="en-US" b="1" dirty="0">
                <a:solidFill>
                  <a:schemeClr val="accent2"/>
                </a:solidFill>
              </a:rPr>
              <a:t> category</a:t>
            </a:r>
            <a:r>
              <a:rPr lang="en-US" sz="3600" b="1" dirty="0">
                <a:solidFill>
                  <a:schemeClr val="accent2"/>
                </a:solidFill>
                <a:latin typeface="Segoe UI" panose="020B0502040204020203" pitchFamily="34" charset="0"/>
                <a:cs typeface="Segoe UI" panose="020B0502040204020203" pitchFamily="34" charset="0"/>
              </a:rPr>
              <a:t>-II</a:t>
            </a:r>
            <a:endParaRPr lang="en-IN" sz="3600" b="1" dirty="0">
              <a:solidFill>
                <a:schemeClr val="accent2"/>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12" name="Slide Number Placeholder 11">
            <a:extLst>
              <a:ext uri="{FF2B5EF4-FFF2-40B4-BE49-F238E27FC236}">
                <a16:creationId xmlns:a16="http://schemas.microsoft.com/office/drawing/2014/main" id="{93ED4DA1-1C22-B413-701A-7B15548C22CC}"/>
              </a:ext>
            </a:extLst>
          </p:cNvPr>
          <p:cNvSpPr>
            <a:spLocks noGrp="1"/>
          </p:cNvSpPr>
          <p:nvPr>
            <p:ph type="sldNum" sz="quarter" idx="12"/>
          </p:nvPr>
        </p:nvSpPr>
        <p:spPr/>
        <p:txBody>
          <a:bodyPr/>
          <a:lstStyle/>
          <a:p>
            <a:fld id="{AE3B3EED-4B00-4BE6-B3F3-DA440A67DEAD}" type="slidenum">
              <a:rPr lang="en-IN" smtClean="0"/>
              <a:t>32</a:t>
            </a:fld>
            <a:endParaRPr lang="en-IN"/>
          </a:p>
        </p:txBody>
      </p:sp>
      <p:pic>
        <p:nvPicPr>
          <p:cNvPr id="2" name="Picture 1">
            <a:extLst>
              <a:ext uri="{FF2B5EF4-FFF2-40B4-BE49-F238E27FC236}">
                <a16:creationId xmlns:a16="http://schemas.microsoft.com/office/drawing/2014/main" id="{DE4D9B9A-D12A-41F0-89D2-A069EB10AC2F}"/>
              </a:ext>
            </a:extLst>
          </p:cNvPr>
          <p:cNvPicPr>
            <a:picLocks noChangeAspect="1"/>
          </p:cNvPicPr>
          <p:nvPr/>
        </p:nvPicPr>
        <p:blipFill>
          <a:blip r:embed="rId2"/>
          <a:stretch>
            <a:fillRect/>
          </a:stretch>
        </p:blipFill>
        <p:spPr>
          <a:xfrm>
            <a:off x="644245" y="1196860"/>
            <a:ext cx="10903510" cy="5002607"/>
          </a:xfrm>
          <a:prstGeom prst="rect">
            <a:avLst/>
          </a:prstGeom>
        </p:spPr>
      </p:pic>
      <p:pic>
        <p:nvPicPr>
          <p:cNvPr id="10" name="Picture 9">
            <a:extLst>
              <a:ext uri="{FF2B5EF4-FFF2-40B4-BE49-F238E27FC236}">
                <a16:creationId xmlns:a16="http://schemas.microsoft.com/office/drawing/2014/main" id="{47D061C4-E3E2-4E7A-AE66-CB7354FAA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 y="0"/>
            <a:ext cx="1673225" cy="1081481"/>
          </a:xfrm>
          <a:prstGeom prst="rect">
            <a:avLst/>
          </a:prstGeom>
        </p:spPr>
      </p:pic>
    </p:spTree>
    <p:extLst>
      <p:ext uri="{BB962C8B-B14F-4D97-AF65-F5344CB8AC3E}">
        <p14:creationId xmlns:p14="http://schemas.microsoft.com/office/powerpoint/2010/main" val="29496619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2"/>
                </a:solidFill>
                <a:latin typeface="Segoe UI" panose="020B0502040204020203" pitchFamily="34" charset="0"/>
                <a:cs typeface="Segoe UI" panose="020B0502040204020203" pitchFamily="34" charset="0"/>
              </a:rPr>
              <a:t>Confusion </a:t>
            </a:r>
            <a:r>
              <a:rPr lang="en-US" sz="3600" b="1" dirty="0">
                <a:solidFill>
                  <a:schemeClr val="bg1">
                    <a:lumMod val="50000"/>
                  </a:schemeClr>
                </a:solidFill>
                <a:latin typeface="Segoe UI" panose="020B0502040204020203" pitchFamily="34" charset="0"/>
                <a:cs typeface="Segoe UI" panose="020B0502040204020203" pitchFamily="34" charset="0"/>
              </a:rPr>
              <a:t>Matrix</a:t>
            </a:r>
            <a:endParaRPr lang="en-IN" sz="3600" b="1" dirty="0">
              <a:solidFill>
                <a:schemeClr val="bg1">
                  <a:lumMod val="50000"/>
                </a:schemeClr>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12" name="Slide Number Placeholder 11">
            <a:extLst>
              <a:ext uri="{FF2B5EF4-FFF2-40B4-BE49-F238E27FC236}">
                <a16:creationId xmlns:a16="http://schemas.microsoft.com/office/drawing/2014/main" id="{93ED4DA1-1C22-B413-701A-7B15548C22CC}"/>
              </a:ext>
            </a:extLst>
          </p:cNvPr>
          <p:cNvSpPr>
            <a:spLocks noGrp="1"/>
          </p:cNvSpPr>
          <p:nvPr>
            <p:ph type="sldNum" sz="quarter" idx="12"/>
          </p:nvPr>
        </p:nvSpPr>
        <p:spPr/>
        <p:txBody>
          <a:bodyPr/>
          <a:lstStyle/>
          <a:p>
            <a:fld id="{AE3B3EED-4B00-4BE6-B3F3-DA440A67DEAD}" type="slidenum">
              <a:rPr lang="en-IN" smtClean="0"/>
              <a:t>33</a:t>
            </a:fld>
            <a:endParaRPr lang="en-IN"/>
          </a:p>
        </p:txBody>
      </p:sp>
      <p:pic>
        <p:nvPicPr>
          <p:cNvPr id="7" name="Picture 6">
            <a:extLst>
              <a:ext uri="{FF2B5EF4-FFF2-40B4-BE49-F238E27FC236}">
                <a16:creationId xmlns:a16="http://schemas.microsoft.com/office/drawing/2014/main" id="{4EDB5863-B6E3-4F4B-839B-C904FB850344}"/>
              </a:ext>
            </a:extLst>
          </p:cNvPr>
          <p:cNvPicPr>
            <a:picLocks noChangeAspect="1"/>
          </p:cNvPicPr>
          <p:nvPr/>
        </p:nvPicPr>
        <p:blipFill>
          <a:blip r:embed="rId2"/>
          <a:stretch>
            <a:fillRect/>
          </a:stretch>
        </p:blipFill>
        <p:spPr>
          <a:xfrm>
            <a:off x="2184400" y="1244608"/>
            <a:ext cx="8686800" cy="5268607"/>
          </a:xfrm>
          <a:prstGeom prst="rect">
            <a:avLst/>
          </a:prstGeom>
        </p:spPr>
      </p:pic>
      <p:pic>
        <p:nvPicPr>
          <p:cNvPr id="9" name="Picture 8">
            <a:extLst>
              <a:ext uri="{FF2B5EF4-FFF2-40B4-BE49-F238E27FC236}">
                <a16:creationId xmlns:a16="http://schemas.microsoft.com/office/drawing/2014/main" id="{C68E87EE-693C-48E2-A382-188563CB5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 y="0"/>
            <a:ext cx="1673225" cy="1081481"/>
          </a:xfrm>
          <a:prstGeom prst="rect">
            <a:avLst/>
          </a:prstGeom>
        </p:spPr>
      </p:pic>
    </p:spTree>
    <p:extLst>
      <p:ext uri="{BB962C8B-B14F-4D97-AF65-F5344CB8AC3E}">
        <p14:creationId xmlns:p14="http://schemas.microsoft.com/office/powerpoint/2010/main" val="9588433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accent2"/>
                </a:solidFill>
              </a:rPr>
              <a:t>LAYER WISE </a:t>
            </a:r>
            <a:r>
              <a:rPr lang="en-US" b="1" dirty="0">
                <a:solidFill>
                  <a:schemeClr val="bg1">
                    <a:lumMod val="50000"/>
                  </a:schemeClr>
                </a:solidFill>
              </a:rPr>
              <a:t>ACTIVATIONS</a:t>
            </a:r>
            <a:endParaRPr lang="en-US" dirty="0">
              <a:solidFill>
                <a:schemeClr val="bg1">
                  <a:lumMod val="50000"/>
                </a:schemeClr>
              </a:solidFill>
            </a:endParaRPr>
          </a:p>
          <a:p>
            <a:pPr algn="ctr"/>
            <a:endParaRPr lang="en-IN" sz="3600" b="1" dirty="0">
              <a:solidFill>
                <a:schemeClr val="accent2"/>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12" name="Slide Number Placeholder 11">
            <a:extLst>
              <a:ext uri="{FF2B5EF4-FFF2-40B4-BE49-F238E27FC236}">
                <a16:creationId xmlns:a16="http://schemas.microsoft.com/office/drawing/2014/main" id="{93ED4DA1-1C22-B413-701A-7B15548C22CC}"/>
              </a:ext>
            </a:extLst>
          </p:cNvPr>
          <p:cNvSpPr>
            <a:spLocks noGrp="1"/>
          </p:cNvSpPr>
          <p:nvPr>
            <p:ph type="sldNum" sz="quarter" idx="12"/>
          </p:nvPr>
        </p:nvSpPr>
        <p:spPr/>
        <p:txBody>
          <a:bodyPr/>
          <a:lstStyle/>
          <a:p>
            <a:fld id="{AE3B3EED-4B00-4BE6-B3F3-DA440A67DEAD}" type="slidenum">
              <a:rPr lang="en-IN" smtClean="0"/>
              <a:t>34</a:t>
            </a:fld>
            <a:endParaRPr lang="en-IN"/>
          </a:p>
        </p:txBody>
      </p:sp>
      <p:pic>
        <p:nvPicPr>
          <p:cNvPr id="2" name="Picture 1">
            <a:extLst>
              <a:ext uri="{FF2B5EF4-FFF2-40B4-BE49-F238E27FC236}">
                <a16:creationId xmlns:a16="http://schemas.microsoft.com/office/drawing/2014/main" id="{F399D450-4EAB-406C-AEE3-EC0194A84B64}"/>
              </a:ext>
            </a:extLst>
          </p:cNvPr>
          <p:cNvPicPr>
            <a:picLocks noChangeAspect="1"/>
          </p:cNvPicPr>
          <p:nvPr/>
        </p:nvPicPr>
        <p:blipFill>
          <a:blip r:embed="rId2"/>
          <a:stretch>
            <a:fillRect/>
          </a:stretch>
        </p:blipFill>
        <p:spPr>
          <a:xfrm>
            <a:off x="1097484" y="1147482"/>
            <a:ext cx="10515600" cy="5208853"/>
          </a:xfrm>
          <a:prstGeom prst="rect">
            <a:avLst/>
          </a:prstGeom>
        </p:spPr>
      </p:pic>
      <p:pic>
        <p:nvPicPr>
          <p:cNvPr id="9" name="Picture 8">
            <a:extLst>
              <a:ext uri="{FF2B5EF4-FFF2-40B4-BE49-F238E27FC236}">
                <a16:creationId xmlns:a16="http://schemas.microsoft.com/office/drawing/2014/main" id="{BD34521C-7A22-422F-B694-D79950ADA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 y="65986"/>
            <a:ext cx="1673225" cy="1081481"/>
          </a:xfrm>
          <a:prstGeom prst="rect">
            <a:avLst/>
          </a:prstGeom>
        </p:spPr>
      </p:pic>
    </p:spTree>
    <p:extLst>
      <p:ext uri="{BB962C8B-B14F-4D97-AF65-F5344CB8AC3E}">
        <p14:creationId xmlns:p14="http://schemas.microsoft.com/office/powerpoint/2010/main" val="427041608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chemeClr val="bg1">
                    <a:lumMod val="50000"/>
                  </a:schemeClr>
                </a:solidFill>
                <a:latin typeface="Segoe UI" panose="020B0502040204020203" pitchFamily="34" charset="0"/>
                <a:cs typeface="Segoe UI" panose="020B0502040204020203" pitchFamily="34" charset="0"/>
              </a:rPr>
              <a:t>Generating </a:t>
            </a:r>
            <a:r>
              <a:rPr lang="en-IN" sz="3600" b="1" dirty="0">
                <a:solidFill>
                  <a:schemeClr val="accent2"/>
                </a:solidFill>
                <a:latin typeface="Segoe UI" panose="020B0502040204020203" pitchFamily="34" charset="0"/>
                <a:cs typeface="Segoe UI" panose="020B0502040204020203" pitchFamily="34" charset="0"/>
              </a:rPr>
              <a:t>Heatmaps</a:t>
            </a: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12" name="Slide Number Placeholder 11">
            <a:extLst>
              <a:ext uri="{FF2B5EF4-FFF2-40B4-BE49-F238E27FC236}">
                <a16:creationId xmlns:a16="http://schemas.microsoft.com/office/drawing/2014/main" id="{93ED4DA1-1C22-B413-701A-7B15548C22CC}"/>
              </a:ext>
            </a:extLst>
          </p:cNvPr>
          <p:cNvSpPr>
            <a:spLocks noGrp="1"/>
          </p:cNvSpPr>
          <p:nvPr>
            <p:ph type="sldNum" sz="quarter" idx="12"/>
          </p:nvPr>
        </p:nvSpPr>
        <p:spPr/>
        <p:txBody>
          <a:bodyPr/>
          <a:lstStyle/>
          <a:p>
            <a:fld id="{AE3B3EED-4B00-4BE6-B3F3-DA440A67DEAD}" type="slidenum">
              <a:rPr lang="en-IN" smtClean="0"/>
              <a:t>35</a:t>
            </a:fld>
            <a:endParaRPr lang="en-IN"/>
          </a:p>
        </p:txBody>
      </p:sp>
      <p:pic>
        <p:nvPicPr>
          <p:cNvPr id="2" name="Picture 1">
            <a:extLst>
              <a:ext uri="{FF2B5EF4-FFF2-40B4-BE49-F238E27FC236}">
                <a16:creationId xmlns:a16="http://schemas.microsoft.com/office/drawing/2014/main" id="{30D7F7C3-F6FF-40A4-A18E-3860F41FE676}"/>
              </a:ext>
            </a:extLst>
          </p:cNvPr>
          <p:cNvPicPr>
            <a:picLocks noChangeAspect="1"/>
          </p:cNvPicPr>
          <p:nvPr/>
        </p:nvPicPr>
        <p:blipFill>
          <a:blip r:embed="rId2"/>
          <a:stretch>
            <a:fillRect/>
          </a:stretch>
        </p:blipFill>
        <p:spPr>
          <a:xfrm>
            <a:off x="1727200" y="1111130"/>
            <a:ext cx="9131299" cy="5402079"/>
          </a:xfrm>
          <a:prstGeom prst="rect">
            <a:avLst/>
          </a:prstGeom>
        </p:spPr>
      </p:pic>
      <p:pic>
        <p:nvPicPr>
          <p:cNvPr id="9" name="Picture 8">
            <a:extLst>
              <a:ext uri="{FF2B5EF4-FFF2-40B4-BE49-F238E27FC236}">
                <a16:creationId xmlns:a16="http://schemas.microsoft.com/office/drawing/2014/main" id="{AFDA8935-C452-4111-AD1F-2A320FD4B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 y="29649"/>
            <a:ext cx="1673225" cy="1081481"/>
          </a:xfrm>
          <a:prstGeom prst="rect">
            <a:avLst/>
          </a:prstGeom>
        </p:spPr>
      </p:pic>
    </p:spTree>
    <p:extLst>
      <p:ext uri="{BB962C8B-B14F-4D97-AF65-F5344CB8AC3E}">
        <p14:creationId xmlns:p14="http://schemas.microsoft.com/office/powerpoint/2010/main" val="371087230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chemeClr val="accent2"/>
                </a:solidFill>
                <a:latin typeface="Segoe UI" panose="020B0502040204020203" pitchFamily="34" charset="0"/>
                <a:cs typeface="Segoe UI" panose="020B0502040204020203" pitchFamily="34" charset="0"/>
              </a:rPr>
              <a:t>Future Scope</a:t>
            </a: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3" name="TextBox 2">
            <a:extLst>
              <a:ext uri="{FF2B5EF4-FFF2-40B4-BE49-F238E27FC236}">
                <a16:creationId xmlns:a16="http://schemas.microsoft.com/office/drawing/2014/main" id="{B7958749-D251-E074-7587-D1DB87467C27}"/>
              </a:ext>
            </a:extLst>
          </p:cNvPr>
          <p:cNvSpPr txBox="1"/>
          <p:nvPr/>
        </p:nvSpPr>
        <p:spPr>
          <a:xfrm>
            <a:off x="1257300" y="2220975"/>
            <a:ext cx="10515600" cy="3046988"/>
          </a:xfrm>
          <a:prstGeom prst="rect">
            <a:avLst/>
          </a:prstGeom>
          <a:noFill/>
        </p:spPr>
        <p:txBody>
          <a:bodyPr wrap="square" rtlCol="0">
            <a:spAutoFit/>
          </a:bodyPr>
          <a:lstStyle/>
          <a:p>
            <a:pPr algn="just"/>
            <a:r>
              <a:rPr lang="en-US" sz="2400" dirty="0"/>
              <a:t>The future scope of our food image classification project for hotels is promising, with opportunities to enhance guest experiences and streamline operations. By expanding our dataset and integrating real-time detection capabilities, we aim to personalize menu recommendations, ensure food quality and safety, optimize inventory management, and create visually appealing marketing materials. Leveraging emerging technologies like advanced sensors and IoT devices, we can innovate in areas such as menu personalization, inventory management, and guest engagement.</a:t>
            </a:r>
            <a:endParaRPr lang="en-IN" sz="2400" dirty="0">
              <a:solidFill>
                <a:schemeClr val="tx1">
                  <a:lumMod val="50000"/>
                  <a:lumOff val="50000"/>
                </a:schemeClr>
              </a:solidFill>
            </a:endParaRPr>
          </a:p>
        </p:txBody>
      </p:sp>
      <p:sp>
        <p:nvSpPr>
          <p:cNvPr id="2" name="Slide Number Placeholder 1">
            <a:extLst>
              <a:ext uri="{FF2B5EF4-FFF2-40B4-BE49-F238E27FC236}">
                <a16:creationId xmlns:a16="http://schemas.microsoft.com/office/drawing/2014/main" id="{7D6B4C48-DE38-A95E-8964-48625E78BEB6}"/>
              </a:ext>
            </a:extLst>
          </p:cNvPr>
          <p:cNvSpPr>
            <a:spLocks noGrp="1"/>
          </p:cNvSpPr>
          <p:nvPr>
            <p:ph type="sldNum" sz="quarter" idx="12"/>
          </p:nvPr>
        </p:nvSpPr>
        <p:spPr/>
        <p:txBody>
          <a:bodyPr/>
          <a:lstStyle/>
          <a:p>
            <a:fld id="{AE3B3EED-4B00-4BE6-B3F3-DA440A67DEAD}" type="slidenum">
              <a:rPr lang="en-IN" smtClean="0"/>
              <a:t>36</a:t>
            </a:fld>
            <a:endParaRPr lang="en-IN"/>
          </a:p>
        </p:txBody>
      </p:sp>
      <p:pic>
        <p:nvPicPr>
          <p:cNvPr id="9" name="Picture 8">
            <a:extLst>
              <a:ext uri="{FF2B5EF4-FFF2-40B4-BE49-F238E27FC236}">
                <a16:creationId xmlns:a16="http://schemas.microsoft.com/office/drawing/2014/main" id="{7656D718-D9AB-414C-B6DE-858B2BA20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 y="51107"/>
            <a:ext cx="1673225" cy="1081481"/>
          </a:xfrm>
          <a:prstGeom prst="rect">
            <a:avLst/>
          </a:prstGeom>
        </p:spPr>
      </p:pic>
    </p:spTree>
    <p:extLst>
      <p:ext uri="{BB962C8B-B14F-4D97-AF65-F5344CB8AC3E}">
        <p14:creationId xmlns:p14="http://schemas.microsoft.com/office/powerpoint/2010/main" val="20082189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2"/>
                </a:solidFill>
                <a:latin typeface="Segoe UI" panose="020B0502040204020203" pitchFamily="34" charset="0"/>
                <a:cs typeface="Segoe UI" panose="020B0502040204020203" pitchFamily="34" charset="0"/>
              </a:rPr>
              <a:t>Conclusion</a:t>
            </a:r>
            <a:endParaRPr lang="en-IN" sz="3600" b="1" dirty="0">
              <a:solidFill>
                <a:schemeClr val="accent2"/>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3" name="TextBox 2">
            <a:extLst>
              <a:ext uri="{FF2B5EF4-FFF2-40B4-BE49-F238E27FC236}">
                <a16:creationId xmlns:a16="http://schemas.microsoft.com/office/drawing/2014/main" id="{B7958749-D251-E074-7587-D1DB87467C27}"/>
              </a:ext>
            </a:extLst>
          </p:cNvPr>
          <p:cNvSpPr txBox="1"/>
          <p:nvPr/>
        </p:nvSpPr>
        <p:spPr>
          <a:xfrm>
            <a:off x="1790700" y="1384329"/>
            <a:ext cx="9258300" cy="3354765"/>
          </a:xfrm>
          <a:prstGeom prst="rect">
            <a:avLst/>
          </a:prstGeom>
          <a:noFill/>
        </p:spPr>
        <p:txBody>
          <a:bodyPr wrap="square" rtlCol="0">
            <a:spAutoFit/>
          </a:bodyPr>
          <a:lstStyle/>
          <a:p>
            <a:pPr algn="just"/>
            <a:endParaRPr lang="en-IN" sz="2000" dirty="0">
              <a:solidFill>
                <a:schemeClr val="tx1">
                  <a:lumMod val="50000"/>
                  <a:lumOff val="50000"/>
                </a:schemeClr>
              </a:solidFill>
            </a:endParaRPr>
          </a:p>
          <a:p>
            <a:pPr algn="just"/>
            <a:r>
              <a:rPr lang="en-US" sz="2400" dirty="0"/>
              <a:t>In conclusion, our food image classification project is poised to revolutionize the way we approach food-related industries. By leveraging advanced technologies and expanding our dataset, we aim to enhance menu personalization, ensure food quality and safety, optimize inventory management, and create engaging marketing materials. Through collaborative efforts and user-friendly applications, we strive to elevate dining experiences while maximizing efficiency and customer satisfaction.</a:t>
            </a:r>
            <a:endParaRPr lang="en-IN" sz="2400" dirty="0">
              <a:solidFill>
                <a:schemeClr val="tx1">
                  <a:lumMod val="50000"/>
                  <a:lumOff val="50000"/>
                </a:schemeClr>
              </a:solidFill>
            </a:endParaRPr>
          </a:p>
        </p:txBody>
      </p:sp>
      <p:sp>
        <p:nvSpPr>
          <p:cNvPr id="2" name="Slide Number Placeholder 1">
            <a:extLst>
              <a:ext uri="{FF2B5EF4-FFF2-40B4-BE49-F238E27FC236}">
                <a16:creationId xmlns:a16="http://schemas.microsoft.com/office/drawing/2014/main" id="{5E5D0D93-6F1D-B08F-73BD-0FA7DAFBE613}"/>
              </a:ext>
            </a:extLst>
          </p:cNvPr>
          <p:cNvSpPr>
            <a:spLocks noGrp="1"/>
          </p:cNvSpPr>
          <p:nvPr>
            <p:ph type="sldNum" sz="quarter" idx="12"/>
          </p:nvPr>
        </p:nvSpPr>
        <p:spPr/>
        <p:txBody>
          <a:bodyPr/>
          <a:lstStyle/>
          <a:p>
            <a:fld id="{AE3B3EED-4B00-4BE6-B3F3-DA440A67DEAD}" type="slidenum">
              <a:rPr lang="en-IN" smtClean="0"/>
              <a:t>37</a:t>
            </a:fld>
            <a:endParaRPr lang="en-IN"/>
          </a:p>
        </p:txBody>
      </p:sp>
      <p:pic>
        <p:nvPicPr>
          <p:cNvPr id="7" name="Picture 6">
            <a:extLst>
              <a:ext uri="{FF2B5EF4-FFF2-40B4-BE49-F238E27FC236}">
                <a16:creationId xmlns:a16="http://schemas.microsoft.com/office/drawing/2014/main" id="{0A021C11-F068-4C1B-80D5-B2A77D133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75" y="27542"/>
            <a:ext cx="1673225" cy="1081481"/>
          </a:xfrm>
          <a:prstGeom prst="rect">
            <a:avLst/>
          </a:prstGeom>
        </p:spPr>
      </p:pic>
    </p:spTree>
    <p:extLst>
      <p:ext uri="{BB962C8B-B14F-4D97-AF65-F5344CB8AC3E}">
        <p14:creationId xmlns:p14="http://schemas.microsoft.com/office/powerpoint/2010/main" val="625337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1DB5-ABB2-4C75-BE79-19BD10F02FF1}"/>
              </a:ext>
            </a:extLst>
          </p:cNvPr>
          <p:cNvSpPr>
            <a:spLocks noGrp="1"/>
          </p:cNvSpPr>
          <p:nvPr>
            <p:ph type="ctrTitle"/>
          </p:nvPr>
        </p:nvSpPr>
        <p:spPr>
          <a:xfrm>
            <a:off x="1523999" y="2627744"/>
            <a:ext cx="9144000" cy="892269"/>
          </a:xfrm>
        </p:spPr>
        <p:txBody>
          <a:bodyPr>
            <a:normAutofit fontScale="90000"/>
          </a:bodyPr>
          <a:lstStyle/>
          <a:p>
            <a:r>
              <a:rPr lang="en-US" b="1" dirty="0">
                <a:solidFill>
                  <a:schemeClr val="tx1">
                    <a:lumMod val="50000"/>
                    <a:lumOff val="50000"/>
                  </a:schemeClr>
                </a:solidFill>
                <a:latin typeface="Segoe UI" panose="020B0502040204020203" pitchFamily="34" charset="0"/>
                <a:cs typeface="Segoe UI" panose="020B0502040204020203" pitchFamily="34" charset="0"/>
              </a:rPr>
              <a:t>Thank You</a:t>
            </a:r>
            <a:endParaRPr lang="en-IN" b="1" dirty="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3" name="Slide Number Placeholder 2">
            <a:extLst>
              <a:ext uri="{FF2B5EF4-FFF2-40B4-BE49-F238E27FC236}">
                <a16:creationId xmlns:a16="http://schemas.microsoft.com/office/drawing/2014/main" id="{3BF3EC4E-4BE8-27E9-6941-D78A1E6B3DB4}"/>
              </a:ext>
            </a:extLst>
          </p:cNvPr>
          <p:cNvSpPr>
            <a:spLocks noGrp="1"/>
          </p:cNvSpPr>
          <p:nvPr>
            <p:ph type="sldNum" sz="quarter" idx="12"/>
          </p:nvPr>
        </p:nvSpPr>
        <p:spPr/>
        <p:txBody>
          <a:bodyPr/>
          <a:lstStyle/>
          <a:p>
            <a:fld id="{AE3B3EED-4B00-4BE6-B3F3-DA440A67DEAD}" type="slidenum">
              <a:rPr lang="en-IN" smtClean="0"/>
              <a:t>38</a:t>
            </a:fld>
            <a:endParaRPr lang="en-IN"/>
          </a:p>
        </p:txBody>
      </p:sp>
    </p:spTree>
    <p:extLst>
      <p:ext uri="{BB962C8B-B14F-4D97-AF65-F5344CB8AC3E}">
        <p14:creationId xmlns:p14="http://schemas.microsoft.com/office/powerpoint/2010/main" val="30408402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2"/>
                </a:solidFill>
                <a:latin typeface="Segoe UI" panose="020B0502040204020203" pitchFamily="34" charset="0"/>
                <a:cs typeface="Segoe UI" panose="020B0502040204020203" pitchFamily="34" charset="0"/>
              </a:rPr>
              <a:t>Obj</a:t>
            </a:r>
            <a:r>
              <a:rPr lang="en-US" sz="3600" b="1" dirty="0">
                <a:solidFill>
                  <a:schemeClr val="tx1">
                    <a:lumMod val="50000"/>
                    <a:lumOff val="50000"/>
                  </a:schemeClr>
                </a:solidFill>
                <a:latin typeface="Segoe UI" panose="020B0502040204020203" pitchFamily="34" charset="0"/>
                <a:cs typeface="Segoe UI" panose="020B0502040204020203" pitchFamily="34" charset="0"/>
              </a:rPr>
              <a:t>ective</a:t>
            </a:r>
            <a:endParaRPr lang="en-IN" sz="3600" b="1" dirty="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chemeClr val="accent2"/>
            </a:solidFill>
          </a:ln>
        </p:spPr>
        <p:style>
          <a:lnRef idx="1">
            <a:schemeClr val="accent4"/>
          </a:lnRef>
          <a:fillRef idx="0">
            <a:schemeClr val="accent4"/>
          </a:fillRef>
          <a:effectRef idx="0">
            <a:schemeClr val="accent4"/>
          </a:effectRef>
          <a:fontRef idx="minor">
            <a:schemeClr val="tx1"/>
          </a:fontRef>
        </p:style>
      </p:cxnSp>
      <p:sp>
        <p:nvSpPr>
          <p:cNvPr id="5" name="TextBox 4">
            <a:extLst>
              <a:ext uri="{FF2B5EF4-FFF2-40B4-BE49-F238E27FC236}">
                <a16:creationId xmlns:a16="http://schemas.microsoft.com/office/drawing/2014/main" id="{CC40F1AC-F3DC-CFB0-6A34-0E5C22BA7454}"/>
              </a:ext>
            </a:extLst>
          </p:cNvPr>
          <p:cNvSpPr txBox="1"/>
          <p:nvPr/>
        </p:nvSpPr>
        <p:spPr>
          <a:xfrm>
            <a:off x="1308100" y="2108214"/>
            <a:ext cx="9994900" cy="1569660"/>
          </a:xfrm>
          <a:prstGeom prst="rect">
            <a:avLst/>
          </a:prstGeom>
          <a:noFill/>
        </p:spPr>
        <p:txBody>
          <a:bodyPr wrap="square" rtlCol="0">
            <a:spAutoFit/>
          </a:bodyPr>
          <a:lstStyle/>
          <a:p>
            <a:pPr algn="just"/>
            <a:r>
              <a:rPr lang="en-US" sz="2400" dirty="0"/>
              <a:t>The main </a:t>
            </a:r>
            <a:r>
              <a:rPr lang="en-US" sz="2400" dirty="0">
                <a:solidFill>
                  <a:schemeClr val="accent2"/>
                </a:solidFill>
              </a:rPr>
              <a:t>objective</a:t>
            </a:r>
            <a:r>
              <a:rPr lang="en-US" sz="2400" dirty="0"/>
              <a:t> of our food classification project is to develop a precise system using deep learning and CNNs to </a:t>
            </a:r>
            <a:r>
              <a:rPr lang="en-US" sz="2400" dirty="0">
                <a:solidFill>
                  <a:schemeClr val="accent2"/>
                </a:solidFill>
              </a:rPr>
              <a:t>categorize different types of food</a:t>
            </a:r>
            <a:r>
              <a:rPr lang="en-US" sz="2400" dirty="0"/>
              <a:t> accurately. This aims to enhance consumer experiences and support the food industry in delivering high-quality products.</a:t>
            </a:r>
            <a:endParaRPr lang="en-IN" sz="2400" dirty="0">
              <a:solidFill>
                <a:schemeClr val="tx1">
                  <a:lumMod val="50000"/>
                  <a:lumOff val="50000"/>
                </a:schemeClr>
              </a:solidFill>
            </a:endParaRPr>
          </a:p>
        </p:txBody>
      </p:sp>
      <p:sp>
        <p:nvSpPr>
          <p:cNvPr id="2" name="Slide Number Placeholder 1">
            <a:extLst>
              <a:ext uri="{FF2B5EF4-FFF2-40B4-BE49-F238E27FC236}">
                <a16:creationId xmlns:a16="http://schemas.microsoft.com/office/drawing/2014/main" id="{2C8FB0B7-8245-9A0D-15A4-4A3C0209E1C3}"/>
              </a:ext>
            </a:extLst>
          </p:cNvPr>
          <p:cNvSpPr>
            <a:spLocks noGrp="1"/>
          </p:cNvSpPr>
          <p:nvPr>
            <p:ph type="sldNum" sz="quarter" idx="12"/>
          </p:nvPr>
        </p:nvSpPr>
        <p:spPr/>
        <p:txBody>
          <a:bodyPr/>
          <a:lstStyle/>
          <a:p>
            <a:fld id="{AE3B3EED-4B00-4BE6-B3F3-DA440A67DEAD}" type="slidenum">
              <a:rPr lang="en-IN" smtClean="0"/>
              <a:t>4</a:t>
            </a:fld>
            <a:endParaRPr lang="en-IN"/>
          </a:p>
        </p:txBody>
      </p:sp>
      <p:pic>
        <p:nvPicPr>
          <p:cNvPr id="9" name="Picture 8">
            <a:extLst>
              <a:ext uri="{FF2B5EF4-FFF2-40B4-BE49-F238E27FC236}">
                <a16:creationId xmlns:a16="http://schemas.microsoft.com/office/drawing/2014/main" id="{E725099A-E6FA-480D-A766-981B00007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69" y="0"/>
            <a:ext cx="1673225" cy="1081481"/>
          </a:xfrm>
          <a:prstGeom prst="rect">
            <a:avLst/>
          </a:prstGeom>
        </p:spPr>
      </p:pic>
    </p:spTree>
    <p:extLst>
      <p:ext uri="{BB962C8B-B14F-4D97-AF65-F5344CB8AC3E}">
        <p14:creationId xmlns:p14="http://schemas.microsoft.com/office/powerpoint/2010/main" val="324490321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2"/>
                </a:solidFill>
                <a:latin typeface="Segoe UI" panose="020B0502040204020203" pitchFamily="34" charset="0"/>
                <a:cs typeface="Segoe UI" panose="020B0502040204020203" pitchFamily="34" charset="0"/>
              </a:rPr>
              <a:t>Data</a:t>
            </a:r>
            <a:r>
              <a:rPr lang="en-US" sz="3600" b="1" dirty="0">
                <a:solidFill>
                  <a:srgbClr val="9FC600"/>
                </a:solidFill>
                <a:latin typeface="Segoe UI" panose="020B0502040204020203" pitchFamily="34" charset="0"/>
                <a:cs typeface="Segoe UI" panose="020B0502040204020203" pitchFamily="34" charset="0"/>
              </a:rPr>
              <a:t> </a:t>
            </a:r>
            <a:r>
              <a:rPr lang="en-US" sz="3600" b="1" dirty="0">
                <a:solidFill>
                  <a:schemeClr val="tx1">
                    <a:lumMod val="50000"/>
                    <a:lumOff val="50000"/>
                  </a:schemeClr>
                </a:solidFill>
                <a:latin typeface="Segoe UI" panose="020B0502040204020203" pitchFamily="34" charset="0"/>
                <a:cs typeface="Segoe UI" panose="020B0502040204020203" pitchFamily="34" charset="0"/>
              </a:rPr>
              <a:t>Collection</a:t>
            </a:r>
            <a:endParaRPr lang="en-IN" sz="3600" b="1" dirty="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chemeClr val="accent2"/>
            </a:solidFill>
          </a:ln>
        </p:spPr>
        <p:style>
          <a:lnRef idx="1">
            <a:schemeClr val="accent4"/>
          </a:lnRef>
          <a:fillRef idx="0">
            <a:schemeClr val="accent4"/>
          </a:fillRef>
          <a:effectRef idx="0">
            <a:schemeClr val="accent4"/>
          </a:effectRef>
          <a:fontRef idx="minor">
            <a:schemeClr val="tx1"/>
          </a:fontRef>
        </p:style>
      </p:cxnSp>
      <p:sp>
        <p:nvSpPr>
          <p:cNvPr id="3" name="TextBox 2">
            <a:extLst>
              <a:ext uri="{FF2B5EF4-FFF2-40B4-BE49-F238E27FC236}">
                <a16:creationId xmlns:a16="http://schemas.microsoft.com/office/drawing/2014/main" id="{B7958749-D251-E074-7587-D1DB87467C27}"/>
              </a:ext>
            </a:extLst>
          </p:cNvPr>
          <p:cNvSpPr txBox="1"/>
          <p:nvPr/>
        </p:nvSpPr>
        <p:spPr>
          <a:xfrm>
            <a:off x="1143000" y="1147483"/>
            <a:ext cx="9906000" cy="3031599"/>
          </a:xfrm>
          <a:prstGeom prst="rect">
            <a:avLst/>
          </a:prstGeom>
          <a:noFill/>
        </p:spPr>
        <p:txBody>
          <a:bodyPr wrap="square" rtlCol="0">
            <a:spAutoFit/>
          </a:bodyPr>
          <a:lstStyle/>
          <a:p>
            <a:pPr algn="just"/>
            <a:r>
              <a:rPr lang="en-IN" sz="2000" dirty="0">
                <a:solidFill>
                  <a:schemeClr val="tx1">
                    <a:lumMod val="50000"/>
                    <a:lumOff val="50000"/>
                  </a:schemeClr>
                </a:solidFill>
              </a:rPr>
              <a:t>Data was collected from </a:t>
            </a:r>
            <a:r>
              <a:rPr lang="en-IN" sz="2000" dirty="0">
                <a:solidFill>
                  <a:schemeClr val="accent2"/>
                </a:solidFill>
              </a:rPr>
              <a:t>Kaggle  </a:t>
            </a:r>
            <a:r>
              <a:rPr lang="en-IN" sz="2000" dirty="0">
                <a:solidFill>
                  <a:schemeClr val="tx1">
                    <a:lumMod val="50000"/>
                    <a:lumOff val="50000"/>
                  </a:schemeClr>
                </a:solidFill>
              </a:rPr>
              <a:t>website.</a:t>
            </a:r>
          </a:p>
          <a:p>
            <a:pPr algn="just"/>
            <a:endParaRPr lang="en-IN" sz="2000" dirty="0">
              <a:solidFill>
                <a:schemeClr val="tx1">
                  <a:lumMod val="50000"/>
                  <a:lumOff val="50000"/>
                </a:schemeClr>
              </a:solidFill>
            </a:endParaRPr>
          </a:p>
          <a:p>
            <a:pPr algn="just"/>
            <a:r>
              <a:rPr lang="en-IN" sz="2000" dirty="0">
                <a:solidFill>
                  <a:schemeClr val="tx1">
                    <a:lumMod val="50000"/>
                    <a:lumOff val="50000"/>
                  </a:schemeClr>
                </a:solidFill>
              </a:rPr>
              <a:t>Originally, this dataset consists of about </a:t>
            </a:r>
            <a:r>
              <a:rPr lang="en-IN" sz="2000" dirty="0">
                <a:solidFill>
                  <a:schemeClr val="bg1">
                    <a:lumMod val="50000"/>
                  </a:schemeClr>
                </a:solidFill>
              </a:rPr>
              <a:t>20K RGB images </a:t>
            </a:r>
            <a:r>
              <a:rPr lang="en-IN" sz="2000" dirty="0">
                <a:solidFill>
                  <a:schemeClr val="tx1">
                    <a:lumMod val="50000"/>
                    <a:lumOff val="50000"/>
                  </a:schemeClr>
                </a:solidFill>
              </a:rPr>
              <a:t>of food which is categorized into</a:t>
            </a:r>
          </a:p>
          <a:p>
            <a:pPr algn="just"/>
            <a:r>
              <a:rPr lang="en-IN" sz="2000" dirty="0">
                <a:solidFill>
                  <a:schemeClr val="tx1">
                    <a:lumMod val="50000"/>
                    <a:lumOff val="50000"/>
                  </a:schemeClr>
                </a:solidFill>
              </a:rPr>
              <a:t>20 different classes.</a:t>
            </a:r>
          </a:p>
          <a:p>
            <a:pPr algn="just"/>
            <a:endParaRPr lang="en-IN" sz="2000" dirty="0">
              <a:solidFill>
                <a:schemeClr val="tx1">
                  <a:lumMod val="50000"/>
                  <a:lumOff val="50000"/>
                </a:schemeClr>
              </a:solidFill>
            </a:endParaRPr>
          </a:p>
          <a:p>
            <a:pPr algn="just"/>
            <a:r>
              <a:rPr lang="en-IN" sz="2000" dirty="0">
                <a:solidFill>
                  <a:schemeClr val="tx1">
                    <a:lumMod val="50000"/>
                    <a:lumOff val="50000"/>
                  </a:schemeClr>
                </a:solidFill>
              </a:rPr>
              <a:t>From this huge dataset, I have collected only 4k images of for model building purpose.</a:t>
            </a:r>
          </a:p>
          <a:p>
            <a:pPr algn="just"/>
            <a:endParaRPr lang="en-IN" sz="2000" dirty="0">
              <a:solidFill>
                <a:schemeClr val="tx1">
                  <a:lumMod val="50000"/>
                  <a:lumOff val="50000"/>
                </a:schemeClr>
              </a:solidFill>
            </a:endParaRPr>
          </a:p>
          <a:p>
            <a:pPr algn="just"/>
            <a:r>
              <a:rPr lang="en-IN" sz="2000" dirty="0">
                <a:solidFill>
                  <a:schemeClr val="tx1">
                    <a:lumMod val="50000"/>
                    <a:lumOff val="50000"/>
                  </a:schemeClr>
                </a:solidFill>
              </a:rPr>
              <a:t>Details of images are as follows,</a:t>
            </a:r>
          </a:p>
          <a:p>
            <a:pPr algn="just"/>
            <a:endParaRPr lang="en-IN" sz="2000" dirty="0">
              <a:solidFill>
                <a:schemeClr val="tx1">
                  <a:lumMod val="50000"/>
                  <a:lumOff val="50000"/>
                </a:schemeClr>
              </a:solidFill>
            </a:endParaRPr>
          </a:p>
          <a:p>
            <a:pPr algn="just"/>
            <a:endParaRPr lang="en-IN" sz="1100" dirty="0">
              <a:solidFill>
                <a:schemeClr val="tx1">
                  <a:lumMod val="50000"/>
                  <a:lumOff val="50000"/>
                </a:schemeClr>
              </a:solidFill>
            </a:endParaRPr>
          </a:p>
        </p:txBody>
      </p:sp>
      <p:sp>
        <p:nvSpPr>
          <p:cNvPr id="5" name="Slide Number Placeholder 4">
            <a:extLst>
              <a:ext uri="{FF2B5EF4-FFF2-40B4-BE49-F238E27FC236}">
                <a16:creationId xmlns:a16="http://schemas.microsoft.com/office/drawing/2014/main" id="{A9FF808A-E914-EDFD-13F1-46436210072C}"/>
              </a:ext>
            </a:extLst>
          </p:cNvPr>
          <p:cNvSpPr>
            <a:spLocks noGrp="1"/>
          </p:cNvSpPr>
          <p:nvPr>
            <p:ph type="sldNum" sz="quarter" idx="12"/>
          </p:nvPr>
        </p:nvSpPr>
        <p:spPr/>
        <p:txBody>
          <a:bodyPr/>
          <a:lstStyle/>
          <a:p>
            <a:fld id="{AE3B3EED-4B00-4BE6-B3F3-DA440A67DEAD}" type="slidenum">
              <a:rPr lang="en-IN" smtClean="0"/>
              <a:t>5</a:t>
            </a:fld>
            <a:endParaRPr lang="en-IN"/>
          </a:p>
        </p:txBody>
      </p:sp>
      <p:pic>
        <p:nvPicPr>
          <p:cNvPr id="10" name="Picture 9">
            <a:extLst>
              <a:ext uri="{FF2B5EF4-FFF2-40B4-BE49-F238E27FC236}">
                <a16:creationId xmlns:a16="http://schemas.microsoft.com/office/drawing/2014/main" id="{553CC0DE-6916-4562-BF13-135C7AD58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69" y="0"/>
            <a:ext cx="1673225" cy="1081481"/>
          </a:xfrm>
          <a:prstGeom prst="rect">
            <a:avLst/>
          </a:prstGeom>
        </p:spPr>
      </p:pic>
    </p:spTree>
    <p:extLst>
      <p:ext uri="{BB962C8B-B14F-4D97-AF65-F5344CB8AC3E}">
        <p14:creationId xmlns:p14="http://schemas.microsoft.com/office/powerpoint/2010/main" val="26995257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2"/>
                </a:solidFill>
                <a:latin typeface="Segoe UI" panose="020B0502040204020203" pitchFamily="34" charset="0"/>
                <a:cs typeface="Segoe UI" panose="020B0502040204020203" pitchFamily="34" charset="0"/>
              </a:rPr>
              <a:t>Data</a:t>
            </a:r>
            <a:r>
              <a:rPr lang="en-US" sz="3600" b="1" dirty="0">
                <a:solidFill>
                  <a:srgbClr val="9FC600"/>
                </a:solidFill>
                <a:latin typeface="Segoe UI" panose="020B0502040204020203" pitchFamily="34" charset="0"/>
                <a:cs typeface="Segoe UI" panose="020B0502040204020203" pitchFamily="34" charset="0"/>
              </a:rPr>
              <a:t> </a:t>
            </a:r>
            <a:r>
              <a:rPr lang="en-US" sz="3600" b="1" dirty="0">
                <a:solidFill>
                  <a:schemeClr val="tx1">
                    <a:lumMod val="50000"/>
                    <a:lumOff val="50000"/>
                  </a:schemeClr>
                </a:solidFill>
                <a:latin typeface="Segoe UI" panose="020B0502040204020203" pitchFamily="34" charset="0"/>
                <a:cs typeface="Segoe UI" panose="020B0502040204020203" pitchFamily="34" charset="0"/>
              </a:rPr>
              <a:t>Collection</a:t>
            </a:r>
            <a:endParaRPr lang="en-IN" sz="3600" b="1" dirty="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A9FF808A-E914-EDFD-13F1-46436210072C}"/>
              </a:ext>
            </a:extLst>
          </p:cNvPr>
          <p:cNvSpPr>
            <a:spLocks noGrp="1"/>
          </p:cNvSpPr>
          <p:nvPr>
            <p:ph type="sldNum" sz="quarter" idx="12"/>
          </p:nvPr>
        </p:nvSpPr>
        <p:spPr/>
        <p:txBody>
          <a:bodyPr/>
          <a:lstStyle/>
          <a:p>
            <a:fld id="{AE3B3EED-4B00-4BE6-B3F3-DA440A67DEAD}" type="slidenum">
              <a:rPr lang="en-IN" smtClean="0"/>
              <a:t>6</a:t>
            </a:fld>
            <a:endParaRPr lang="en-IN"/>
          </a:p>
        </p:txBody>
      </p:sp>
      <p:graphicFrame>
        <p:nvGraphicFramePr>
          <p:cNvPr id="2" name="Table 1">
            <a:extLst>
              <a:ext uri="{FF2B5EF4-FFF2-40B4-BE49-F238E27FC236}">
                <a16:creationId xmlns:a16="http://schemas.microsoft.com/office/drawing/2014/main" id="{1050ACD6-6685-4ABB-93FE-A981F10569CE}"/>
              </a:ext>
            </a:extLst>
          </p:cNvPr>
          <p:cNvGraphicFramePr>
            <a:graphicFrameLocks noGrp="1"/>
          </p:cNvGraphicFramePr>
          <p:nvPr>
            <p:extLst>
              <p:ext uri="{D42A27DB-BD31-4B8C-83A1-F6EECF244321}">
                <p14:modId xmlns:p14="http://schemas.microsoft.com/office/powerpoint/2010/main" val="1144857699"/>
              </p:ext>
            </p:extLst>
          </p:nvPr>
        </p:nvGraphicFramePr>
        <p:xfrm>
          <a:off x="2032000" y="719665"/>
          <a:ext cx="8128000" cy="514771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393812536"/>
                    </a:ext>
                  </a:extLst>
                </a:gridCol>
                <a:gridCol w="4064000">
                  <a:extLst>
                    <a:ext uri="{9D8B030D-6E8A-4147-A177-3AD203B41FA5}">
                      <a16:colId xmlns:a16="http://schemas.microsoft.com/office/drawing/2014/main" val="1908380627"/>
                    </a:ext>
                  </a:extLst>
                </a:gridCol>
              </a:tblGrid>
              <a:tr h="467974">
                <a:tc>
                  <a:txBody>
                    <a:bodyPr/>
                    <a:lstStyle/>
                    <a:p>
                      <a:r>
                        <a:rPr lang="en-US" dirty="0"/>
                        <a:t>Class Name</a:t>
                      </a:r>
                    </a:p>
                  </a:txBody>
                  <a:tcPr/>
                </a:tc>
                <a:tc>
                  <a:txBody>
                    <a:bodyPr/>
                    <a:lstStyle/>
                    <a:p>
                      <a:r>
                        <a:rPr lang="en-US" dirty="0"/>
                        <a:t>Number of images</a:t>
                      </a:r>
                    </a:p>
                  </a:txBody>
                  <a:tcPr/>
                </a:tc>
                <a:extLst>
                  <a:ext uri="{0D108BD9-81ED-4DB2-BD59-A6C34878D82A}">
                    <a16:rowId xmlns:a16="http://schemas.microsoft.com/office/drawing/2014/main" val="2823963669"/>
                  </a:ext>
                </a:extLst>
              </a:tr>
              <a:tr h="467974">
                <a:tc>
                  <a:txBody>
                    <a:bodyPr/>
                    <a:lstStyle/>
                    <a:p>
                      <a:r>
                        <a:rPr lang="en-US" sz="1800" b="0" i="0" kern="1200" dirty="0">
                          <a:solidFill>
                            <a:schemeClr val="dk1"/>
                          </a:solidFill>
                          <a:effectLst/>
                          <a:latin typeface="+mn-lt"/>
                          <a:ea typeface="+mn-ea"/>
                          <a:cs typeface="+mn-cs"/>
                        </a:rPr>
                        <a:t>burger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233</a:t>
                      </a:r>
                      <a:endParaRPr lang="en-US" dirty="0"/>
                    </a:p>
                  </a:txBody>
                  <a:tcPr/>
                </a:tc>
                <a:extLst>
                  <a:ext uri="{0D108BD9-81ED-4DB2-BD59-A6C34878D82A}">
                    <a16:rowId xmlns:a16="http://schemas.microsoft.com/office/drawing/2014/main" val="1679981604"/>
                  </a:ext>
                </a:extLst>
              </a:tr>
              <a:tr h="467974">
                <a:tc>
                  <a:txBody>
                    <a:bodyPr/>
                    <a:lstStyle/>
                    <a:p>
                      <a:r>
                        <a:rPr lang="en-US" sz="1800" b="0" i="0" kern="1200" dirty="0" err="1">
                          <a:solidFill>
                            <a:schemeClr val="dk1"/>
                          </a:solidFill>
                          <a:effectLst/>
                          <a:latin typeface="+mn-lt"/>
                          <a:ea typeface="+mn-ea"/>
                          <a:cs typeface="+mn-cs"/>
                        </a:rPr>
                        <a:t>butter_naan</a:t>
                      </a:r>
                      <a:endParaRPr lang="en-US" dirty="0"/>
                    </a:p>
                  </a:txBody>
                  <a:tcPr/>
                </a:tc>
                <a:tc>
                  <a:txBody>
                    <a:bodyPr/>
                    <a:lstStyle/>
                    <a:p>
                      <a:r>
                        <a:rPr lang="en-US" dirty="0"/>
                        <a:t>217</a:t>
                      </a:r>
                    </a:p>
                  </a:txBody>
                  <a:tcPr/>
                </a:tc>
                <a:extLst>
                  <a:ext uri="{0D108BD9-81ED-4DB2-BD59-A6C34878D82A}">
                    <a16:rowId xmlns:a16="http://schemas.microsoft.com/office/drawing/2014/main" val="724869006"/>
                  </a:ext>
                </a:extLst>
              </a:tr>
              <a:tr h="467974">
                <a:tc>
                  <a:txBody>
                    <a:bodyPr/>
                    <a:lstStyle/>
                    <a:p>
                      <a:r>
                        <a:rPr lang="en-US" sz="1800" b="0" i="0" kern="1200" dirty="0">
                          <a:solidFill>
                            <a:schemeClr val="dk1"/>
                          </a:solidFill>
                          <a:effectLst/>
                          <a:latin typeface="+mn-lt"/>
                          <a:ea typeface="+mn-ea"/>
                          <a:cs typeface="+mn-cs"/>
                        </a:rPr>
                        <a:t>chai</a:t>
                      </a:r>
                      <a:endParaRPr lang="en-US" dirty="0"/>
                    </a:p>
                  </a:txBody>
                  <a:tcPr/>
                </a:tc>
                <a:tc>
                  <a:txBody>
                    <a:bodyPr/>
                    <a:lstStyle/>
                    <a:p>
                      <a:r>
                        <a:rPr lang="en-US" dirty="0"/>
                        <a:t>247</a:t>
                      </a:r>
                    </a:p>
                  </a:txBody>
                  <a:tcPr/>
                </a:tc>
                <a:extLst>
                  <a:ext uri="{0D108BD9-81ED-4DB2-BD59-A6C34878D82A}">
                    <a16:rowId xmlns:a16="http://schemas.microsoft.com/office/drawing/2014/main" val="1189250927"/>
                  </a:ext>
                </a:extLst>
              </a:tr>
              <a:tr h="467974">
                <a:tc>
                  <a:txBody>
                    <a:bodyPr/>
                    <a:lstStyle/>
                    <a:p>
                      <a:r>
                        <a:rPr lang="en-US" sz="1800" b="0" i="0" kern="1200" dirty="0">
                          <a:solidFill>
                            <a:schemeClr val="dk1"/>
                          </a:solidFill>
                          <a:effectLst/>
                          <a:latin typeface="+mn-lt"/>
                          <a:ea typeface="+mn-ea"/>
                          <a:cs typeface="+mn-cs"/>
                        </a:rPr>
                        <a:t>chapati</a:t>
                      </a:r>
                      <a:endParaRPr lang="en-US" dirty="0"/>
                    </a:p>
                  </a:txBody>
                  <a:tcPr/>
                </a:tc>
                <a:tc>
                  <a:txBody>
                    <a:bodyPr/>
                    <a:lstStyle/>
                    <a:p>
                      <a:r>
                        <a:rPr lang="en-US" dirty="0"/>
                        <a:t>230</a:t>
                      </a:r>
                    </a:p>
                  </a:txBody>
                  <a:tcPr/>
                </a:tc>
                <a:extLst>
                  <a:ext uri="{0D108BD9-81ED-4DB2-BD59-A6C34878D82A}">
                    <a16:rowId xmlns:a16="http://schemas.microsoft.com/office/drawing/2014/main" val="515467401"/>
                  </a:ext>
                </a:extLst>
              </a:tr>
              <a:tr h="467974">
                <a:tc>
                  <a:txBody>
                    <a:bodyPr/>
                    <a:lstStyle/>
                    <a:p>
                      <a:r>
                        <a:rPr lang="en-US" sz="1800" b="0" i="0" kern="1200" dirty="0" err="1">
                          <a:solidFill>
                            <a:schemeClr val="dk1"/>
                          </a:solidFill>
                          <a:effectLst/>
                          <a:latin typeface="+mn-lt"/>
                          <a:ea typeface="+mn-ea"/>
                          <a:cs typeface="+mn-cs"/>
                        </a:rPr>
                        <a:t>chole_bhature</a:t>
                      </a:r>
                      <a:endParaRPr lang="en-US" dirty="0"/>
                    </a:p>
                  </a:txBody>
                  <a:tcPr/>
                </a:tc>
                <a:tc>
                  <a:txBody>
                    <a:bodyPr/>
                    <a:lstStyle/>
                    <a:p>
                      <a:r>
                        <a:rPr lang="en-US" dirty="0"/>
                        <a:t>261</a:t>
                      </a:r>
                    </a:p>
                  </a:txBody>
                  <a:tcPr/>
                </a:tc>
                <a:extLst>
                  <a:ext uri="{0D108BD9-81ED-4DB2-BD59-A6C34878D82A}">
                    <a16:rowId xmlns:a16="http://schemas.microsoft.com/office/drawing/2014/main" val="1524933695"/>
                  </a:ext>
                </a:extLst>
              </a:tr>
              <a:tr h="467974">
                <a:tc>
                  <a:txBody>
                    <a:bodyPr/>
                    <a:lstStyle/>
                    <a:p>
                      <a:r>
                        <a:rPr lang="en-US" sz="1800" b="0" i="0" kern="1200" dirty="0" err="1">
                          <a:solidFill>
                            <a:schemeClr val="dk1"/>
                          </a:solidFill>
                          <a:effectLst/>
                          <a:latin typeface="+mn-lt"/>
                          <a:ea typeface="+mn-ea"/>
                          <a:cs typeface="+mn-cs"/>
                        </a:rPr>
                        <a:t>dal_makhani</a:t>
                      </a:r>
                      <a:endParaRPr lang="en-US" dirty="0"/>
                    </a:p>
                  </a:txBody>
                  <a:tcPr/>
                </a:tc>
                <a:tc>
                  <a:txBody>
                    <a:bodyPr/>
                    <a:lstStyle/>
                    <a:p>
                      <a:r>
                        <a:rPr lang="en-US" dirty="0"/>
                        <a:t>203</a:t>
                      </a:r>
                    </a:p>
                  </a:txBody>
                  <a:tcPr/>
                </a:tc>
                <a:extLst>
                  <a:ext uri="{0D108BD9-81ED-4DB2-BD59-A6C34878D82A}">
                    <a16:rowId xmlns:a16="http://schemas.microsoft.com/office/drawing/2014/main" val="1933301999"/>
                  </a:ext>
                </a:extLst>
              </a:tr>
              <a:tr h="467974">
                <a:tc>
                  <a:txBody>
                    <a:bodyPr/>
                    <a:lstStyle/>
                    <a:p>
                      <a:r>
                        <a:rPr lang="en-US" sz="1800" b="0" i="0" kern="1200" dirty="0">
                          <a:solidFill>
                            <a:schemeClr val="dk1"/>
                          </a:solidFill>
                          <a:effectLst/>
                          <a:latin typeface="+mn-lt"/>
                          <a:ea typeface="+mn-ea"/>
                          <a:cs typeface="+mn-cs"/>
                        </a:rPr>
                        <a:t>dhokla</a:t>
                      </a:r>
                      <a:endParaRPr lang="en-US" dirty="0"/>
                    </a:p>
                  </a:txBody>
                  <a:tcPr/>
                </a:tc>
                <a:tc>
                  <a:txBody>
                    <a:bodyPr/>
                    <a:lstStyle/>
                    <a:p>
                      <a:r>
                        <a:rPr lang="en-US" dirty="0"/>
                        <a:t>167</a:t>
                      </a:r>
                    </a:p>
                  </a:txBody>
                  <a:tcPr/>
                </a:tc>
                <a:extLst>
                  <a:ext uri="{0D108BD9-81ED-4DB2-BD59-A6C34878D82A}">
                    <a16:rowId xmlns:a16="http://schemas.microsoft.com/office/drawing/2014/main" val="1734624592"/>
                  </a:ext>
                </a:extLst>
              </a:tr>
              <a:tr h="467974">
                <a:tc>
                  <a:txBody>
                    <a:bodyPr/>
                    <a:lstStyle/>
                    <a:p>
                      <a:r>
                        <a:rPr lang="en-US" sz="1800" b="0" i="0" kern="1200" dirty="0" err="1">
                          <a:solidFill>
                            <a:schemeClr val="dk1"/>
                          </a:solidFill>
                          <a:effectLst/>
                          <a:latin typeface="+mn-lt"/>
                          <a:ea typeface="+mn-ea"/>
                          <a:cs typeface="+mn-cs"/>
                        </a:rPr>
                        <a:t>fried_rice</a:t>
                      </a:r>
                      <a:endParaRPr lang="en-US" dirty="0"/>
                    </a:p>
                  </a:txBody>
                  <a:tcPr/>
                </a:tc>
                <a:tc>
                  <a:txBody>
                    <a:bodyPr/>
                    <a:lstStyle/>
                    <a:p>
                      <a:r>
                        <a:rPr lang="en-US" dirty="0"/>
                        <a:t>250</a:t>
                      </a:r>
                    </a:p>
                  </a:txBody>
                  <a:tcPr/>
                </a:tc>
                <a:extLst>
                  <a:ext uri="{0D108BD9-81ED-4DB2-BD59-A6C34878D82A}">
                    <a16:rowId xmlns:a16="http://schemas.microsoft.com/office/drawing/2014/main" val="468361621"/>
                  </a:ext>
                </a:extLst>
              </a:tr>
              <a:tr h="467974">
                <a:tc>
                  <a:txBody>
                    <a:bodyPr/>
                    <a:lstStyle/>
                    <a:p>
                      <a:r>
                        <a:rPr lang="en-US" sz="1800" b="0" i="0" kern="1200" dirty="0" err="1">
                          <a:solidFill>
                            <a:schemeClr val="dk1"/>
                          </a:solidFill>
                          <a:effectLst/>
                          <a:latin typeface="+mn-lt"/>
                          <a:ea typeface="+mn-ea"/>
                          <a:cs typeface="+mn-cs"/>
                        </a:rPr>
                        <a:t>idli</a:t>
                      </a:r>
                      <a:endParaRPr lang="en-US" dirty="0"/>
                    </a:p>
                  </a:txBody>
                  <a:tcPr/>
                </a:tc>
                <a:tc>
                  <a:txBody>
                    <a:bodyPr/>
                    <a:lstStyle/>
                    <a:p>
                      <a:r>
                        <a:rPr lang="en-US" dirty="0"/>
                        <a:t>207</a:t>
                      </a:r>
                    </a:p>
                  </a:txBody>
                  <a:tcPr/>
                </a:tc>
                <a:extLst>
                  <a:ext uri="{0D108BD9-81ED-4DB2-BD59-A6C34878D82A}">
                    <a16:rowId xmlns:a16="http://schemas.microsoft.com/office/drawing/2014/main" val="39012693"/>
                  </a:ext>
                </a:extLst>
              </a:tr>
              <a:tr h="467974">
                <a:tc>
                  <a:txBody>
                    <a:bodyPr/>
                    <a:lstStyle/>
                    <a:p>
                      <a:r>
                        <a:rPr lang="en-US" sz="1800" b="0" i="0" kern="1200" dirty="0">
                          <a:solidFill>
                            <a:schemeClr val="dk1"/>
                          </a:solidFill>
                          <a:effectLst/>
                          <a:latin typeface="+mn-lt"/>
                          <a:ea typeface="+mn-ea"/>
                          <a:cs typeface="+mn-cs"/>
                        </a:rPr>
                        <a:t>jalebi</a:t>
                      </a:r>
                      <a:endParaRPr lang="en-US" dirty="0"/>
                    </a:p>
                  </a:txBody>
                  <a:tcPr/>
                </a:tc>
                <a:tc>
                  <a:txBody>
                    <a:bodyPr/>
                    <a:lstStyle/>
                    <a:p>
                      <a:r>
                        <a:rPr lang="en-US" dirty="0"/>
                        <a:t>193</a:t>
                      </a:r>
                    </a:p>
                  </a:txBody>
                  <a:tcPr/>
                </a:tc>
                <a:extLst>
                  <a:ext uri="{0D108BD9-81ED-4DB2-BD59-A6C34878D82A}">
                    <a16:rowId xmlns:a16="http://schemas.microsoft.com/office/drawing/2014/main" val="928420247"/>
                  </a:ext>
                </a:extLst>
              </a:tr>
            </a:tbl>
          </a:graphicData>
        </a:graphic>
      </p:graphicFrame>
      <p:pic>
        <p:nvPicPr>
          <p:cNvPr id="9" name="Picture 8">
            <a:extLst>
              <a:ext uri="{FF2B5EF4-FFF2-40B4-BE49-F238E27FC236}">
                <a16:creationId xmlns:a16="http://schemas.microsoft.com/office/drawing/2014/main" id="{52A84691-8640-4D38-9417-E7521CABB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 y="0"/>
            <a:ext cx="1673225" cy="1081481"/>
          </a:xfrm>
          <a:prstGeom prst="rect">
            <a:avLst/>
          </a:prstGeom>
        </p:spPr>
      </p:pic>
    </p:spTree>
    <p:extLst>
      <p:ext uri="{BB962C8B-B14F-4D97-AF65-F5344CB8AC3E}">
        <p14:creationId xmlns:p14="http://schemas.microsoft.com/office/powerpoint/2010/main" val="27507107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2"/>
                </a:solidFill>
                <a:latin typeface="Segoe UI" panose="020B0502040204020203" pitchFamily="34" charset="0"/>
                <a:cs typeface="Segoe UI" panose="020B0502040204020203" pitchFamily="34" charset="0"/>
              </a:rPr>
              <a:t>Data</a:t>
            </a:r>
            <a:r>
              <a:rPr lang="en-US" sz="3600" b="1" dirty="0">
                <a:solidFill>
                  <a:srgbClr val="9FC600"/>
                </a:solidFill>
                <a:latin typeface="Segoe UI" panose="020B0502040204020203" pitchFamily="34" charset="0"/>
                <a:cs typeface="Segoe UI" panose="020B0502040204020203" pitchFamily="34" charset="0"/>
              </a:rPr>
              <a:t> </a:t>
            </a:r>
            <a:r>
              <a:rPr lang="en-US" sz="3600" b="1" dirty="0">
                <a:solidFill>
                  <a:schemeClr val="tx1">
                    <a:lumMod val="50000"/>
                    <a:lumOff val="50000"/>
                  </a:schemeClr>
                </a:solidFill>
                <a:latin typeface="Segoe UI" panose="020B0502040204020203" pitchFamily="34" charset="0"/>
                <a:cs typeface="Segoe UI" panose="020B0502040204020203" pitchFamily="34" charset="0"/>
              </a:rPr>
              <a:t>Collection</a:t>
            </a:r>
            <a:endParaRPr lang="en-IN" sz="3600" b="1" dirty="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A9FF808A-E914-EDFD-13F1-46436210072C}"/>
              </a:ext>
            </a:extLst>
          </p:cNvPr>
          <p:cNvSpPr>
            <a:spLocks noGrp="1"/>
          </p:cNvSpPr>
          <p:nvPr>
            <p:ph type="sldNum" sz="quarter" idx="12"/>
          </p:nvPr>
        </p:nvSpPr>
        <p:spPr/>
        <p:txBody>
          <a:bodyPr/>
          <a:lstStyle/>
          <a:p>
            <a:fld id="{AE3B3EED-4B00-4BE6-B3F3-DA440A67DEAD}" type="slidenum">
              <a:rPr lang="en-IN" smtClean="0"/>
              <a:t>7</a:t>
            </a:fld>
            <a:endParaRPr lang="en-IN"/>
          </a:p>
        </p:txBody>
      </p:sp>
      <p:graphicFrame>
        <p:nvGraphicFramePr>
          <p:cNvPr id="2" name="Table 1">
            <a:extLst>
              <a:ext uri="{FF2B5EF4-FFF2-40B4-BE49-F238E27FC236}">
                <a16:creationId xmlns:a16="http://schemas.microsoft.com/office/drawing/2014/main" id="{1050ACD6-6685-4ABB-93FE-A981F10569CE}"/>
              </a:ext>
            </a:extLst>
          </p:cNvPr>
          <p:cNvGraphicFramePr>
            <a:graphicFrameLocks noGrp="1"/>
          </p:cNvGraphicFramePr>
          <p:nvPr>
            <p:extLst>
              <p:ext uri="{D42A27DB-BD31-4B8C-83A1-F6EECF244321}">
                <p14:modId xmlns:p14="http://schemas.microsoft.com/office/powerpoint/2010/main" val="2456723123"/>
              </p:ext>
            </p:extLst>
          </p:nvPr>
        </p:nvGraphicFramePr>
        <p:xfrm>
          <a:off x="2032000" y="719665"/>
          <a:ext cx="8128000" cy="514771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393812536"/>
                    </a:ext>
                  </a:extLst>
                </a:gridCol>
                <a:gridCol w="4064000">
                  <a:extLst>
                    <a:ext uri="{9D8B030D-6E8A-4147-A177-3AD203B41FA5}">
                      <a16:colId xmlns:a16="http://schemas.microsoft.com/office/drawing/2014/main" val="1908380627"/>
                    </a:ext>
                  </a:extLst>
                </a:gridCol>
              </a:tblGrid>
              <a:tr h="467974">
                <a:tc>
                  <a:txBody>
                    <a:bodyPr/>
                    <a:lstStyle/>
                    <a:p>
                      <a:r>
                        <a:rPr lang="en-US" dirty="0"/>
                        <a:t>Class Name</a:t>
                      </a:r>
                    </a:p>
                  </a:txBody>
                  <a:tcPr/>
                </a:tc>
                <a:tc>
                  <a:txBody>
                    <a:bodyPr/>
                    <a:lstStyle/>
                    <a:p>
                      <a:r>
                        <a:rPr lang="en-US" dirty="0"/>
                        <a:t>Number of images</a:t>
                      </a:r>
                    </a:p>
                  </a:txBody>
                  <a:tcPr/>
                </a:tc>
                <a:extLst>
                  <a:ext uri="{0D108BD9-81ED-4DB2-BD59-A6C34878D82A}">
                    <a16:rowId xmlns:a16="http://schemas.microsoft.com/office/drawing/2014/main" val="2823963669"/>
                  </a:ext>
                </a:extLst>
              </a:tr>
              <a:tr h="467974">
                <a:tc>
                  <a:txBody>
                    <a:bodyPr/>
                    <a:lstStyle/>
                    <a:p>
                      <a:r>
                        <a:rPr lang="en-US" sz="1800" b="0" i="0" kern="1200" dirty="0" err="1">
                          <a:solidFill>
                            <a:schemeClr val="dk1"/>
                          </a:solidFill>
                          <a:effectLst/>
                          <a:latin typeface="+mn-lt"/>
                          <a:ea typeface="+mn-ea"/>
                          <a:cs typeface="+mn-cs"/>
                        </a:rPr>
                        <a:t>kaathi_rolls</a:t>
                      </a:r>
                      <a:endParaRPr lang="en-US" dirty="0"/>
                    </a:p>
                  </a:txBody>
                  <a:tcPr/>
                </a:tc>
                <a:tc>
                  <a:txBody>
                    <a:bodyPr/>
                    <a:lstStyle/>
                    <a:p>
                      <a:r>
                        <a:rPr lang="en-US" dirty="0"/>
                        <a:t>191</a:t>
                      </a:r>
                    </a:p>
                  </a:txBody>
                  <a:tcPr/>
                </a:tc>
                <a:extLst>
                  <a:ext uri="{0D108BD9-81ED-4DB2-BD59-A6C34878D82A}">
                    <a16:rowId xmlns:a16="http://schemas.microsoft.com/office/drawing/2014/main" val="1679981604"/>
                  </a:ext>
                </a:extLst>
              </a:tr>
              <a:tr h="467974">
                <a:tc>
                  <a:txBody>
                    <a:bodyPr/>
                    <a:lstStyle/>
                    <a:p>
                      <a:r>
                        <a:rPr lang="en-US" sz="1800" b="0" i="0" kern="1200" dirty="0" err="1">
                          <a:solidFill>
                            <a:schemeClr val="dk1"/>
                          </a:solidFill>
                          <a:effectLst/>
                          <a:latin typeface="+mn-lt"/>
                          <a:ea typeface="+mn-ea"/>
                          <a:cs typeface="+mn-cs"/>
                        </a:rPr>
                        <a:t>kadai_paneer</a:t>
                      </a:r>
                      <a:endParaRPr lang="en-US" dirty="0"/>
                    </a:p>
                  </a:txBody>
                  <a:tcPr/>
                </a:tc>
                <a:tc>
                  <a:txBody>
                    <a:bodyPr/>
                    <a:lstStyle/>
                    <a:p>
                      <a:r>
                        <a:rPr lang="en-US" dirty="0"/>
                        <a:t>228</a:t>
                      </a:r>
                    </a:p>
                  </a:txBody>
                  <a:tcPr/>
                </a:tc>
                <a:extLst>
                  <a:ext uri="{0D108BD9-81ED-4DB2-BD59-A6C34878D82A}">
                    <a16:rowId xmlns:a16="http://schemas.microsoft.com/office/drawing/2014/main" val="724869006"/>
                  </a:ext>
                </a:extLst>
              </a:tr>
              <a:tr h="467974">
                <a:tc>
                  <a:txBody>
                    <a:bodyPr/>
                    <a:lstStyle/>
                    <a:p>
                      <a:r>
                        <a:rPr lang="en-US" sz="1800" b="0" i="0" kern="1200" dirty="0">
                          <a:solidFill>
                            <a:schemeClr val="dk1"/>
                          </a:solidFill>
                          <a:effectLst/>
                          <a:latin typeface="+mn-lt"/>
                          <a:ea typeface="+mn-ea"/>
                          <a:cs typeface="+mn-cs"/>
                        </a:rPr>
                        <a:t>kulfi</a:t>
                      </a:r>
                      <a:endParaRPr lang="en-US" dirty="0"/>
                    </a:p>
                  </a:txBody>
                  <a:tcPr/>
                </a:tc>
                <a:tc>
                  <a:txBody>
                    <a:bodyPr/>
                    <a:lstStyle/>
                    <a:p>
                      <a:r>
                        <a:rPr lang="en-US" dirty="0"/>
                        <a:t>134</a:t>
                      </a:r>
                    </a:p>
                  </a:txBody>
                  <a:tcPr/>
                </a:tc>
                <a:extLst>
                  <a:ext uri="{0D108BD9-81ED-4DB2-BD59-A6C34878D82A}">
                    <a16:rowId xmlns:a16="http://schemas.microsoft.com/office/drawing/2014/main" val="1189250927"/>
                  </a:ext>
                </a:extLst>
              </a:tr>
              <a:tr h="467974">
                <a:tc>
                  <a:txBody>
                    <a:bodyPr/>
                    <a:lstStyle/>
                    <a:p>
                      <a:r>
                        <a:rPr lang="en-US" sz="1800" b="0" i="0" kern="1200" dirty="0" err="1">
                          <a:solidFill>
                            <a:schemeClr val="dk1"/>
                          </a:solidFill>
                          <a:effectLst/>
                          <a:latin typeface="+mn-lt"/>
                          <a:ea typeface="+mn-ea"/>
                          <a:cs typeface="+mn-cs"/>
                        </a:rPr>
                        <a:t>masala_dosa</a:t>
                      </a:r>
                      <a:endParaRPr lang="en-US" dirty="0"/>
                    </a:p>
                  </a:txBody>
                  <a:tcPr/>
                </a:tc>
                <a:tc>
                  <a:txBody>
                    <a:bodyPr/>
                    <a:lstStyle/>
                    <a:p>
                      <a:r>
                        <a:rPr lang="en-US" dirty="0"/>
                        <a:t>187</a:t>
                      </a:r>
                    </a:p>
                  </a:txBody>
                  <a:tcPr/>
                </a:tc>
                <a:extLst>
                  <a:ext uri="{0D108BD9-81ED-4DB2-BD59-A6C34878D82A}">
                    <a16:rowId xmlns:a16="http://schemas.microsoft.com/office/drawing/2014/main" val="515467401"/>
                  </a:ext>
                </a:extLst>
              </a:tr>
              <a:tr h="467974">
                <a:tc>
                  <a:txBody>
                    <a:bodyPr/>
                    <a:lstStyle/>
                    <a:p>
                      <a:r>
                        <a:rPr lang="en-US" sz="1800" b="0" i="0" kern="1200" dirty="0" err="1">
                          <a:solidFill>
                            <a:schemeClr val="dk1"/>
                          </a:solidFill>
                          <a:effectLst/>
                          <a:latin typeface="+mn-lt"/>
                          <a:ea typeface="+mn-ea"/>
                          <a:cs typeface="+mn-cs"/>
                        </a:rPr>
                        <a:t>momos</a:t>
                      </a:r>
                      <a:endParaRPr lang="en-US" dirty="0"/>
                    </a:p>
                  </a:txBody>
                  <a:tcPr/>
                </a:tc>
                <a:tc>
                  <a:txBody>
                    <a:bodyPr/>
                    <a:lstStyle/>
                    <a:p>
                      <a:r>
                        <a:rPr lang="en-US" dirty="0"/>
                        <a:t>225</a:t>
                      </a:r>
                    </a:p>
                  </a:txBody>
                  <a:tcPr/>
                </a:tc>
                <a:extLst>
                  <a:ext uri="{0D108BD9-81ED-4DB2-BD59-A6C34878D82A}">
                    <a16:rowId xmlns:a16="http://schemas.microsoft.com/office/drawing/2014/main" val="1524933695"/>
                  </a:ext>
                </a:extLst>
              </a:tr>
              <a:tr h="467974">
                <a:tc>
                  <a:txBody>
                    <a:bodyPr/>
                    <a:lstStyle/>
                    <a:p>
                      <a:r>
                        <a:rPr lang="en-US" sz="1800" b="0" i="0" kern="1200" dirty="0" err="1">
                          <a:solidFill>
                            <a:schemeClr val="dk1"/>
                          </a:solidFill>
                          <a:effectLst/>
                          <a:latin typeface="+mn-lt"/>
                          <a:ea typeface="+mn-ea"/>
                          <a:cs typeface="+mn-cs"/>
                        </a:rPr>
                        <a:t>paani_puri</a:t>
                      </a:r>
                      <a:endParaRPr lang="en-US" dirty="0"/>
                    </a:p>
                  </a:txBody>
                  <a:tcPr/>
                </a:tc>
                <a:tc>
                  <a:txBody>
                    <a:bodyPr/>
                    <a:lstStyle/>
                    <a:p>
                      <a:r>
                        <a:rPr lang="en-US" dirty="0"/>
                        <a:t>85</a:t>
                      </a:r>
                    </a:p>
                  </a:txBody>
                  <a:tcPr/>
                </a:tc>
                <a:extLst>
                  <a:ext uri="{0D108BD9-81ED-4DB2-BD59-A6C34878D82A}">
                    <a16:rowId xmlns:a16="http://schemas.microsoft.com/office/drawing/2014/main" val="1933301999"/>
                  </a:ext>
                </a:extLst>
              </a:tr>
              <a:tr h="467974">
                <a:tc>
                  <a:txBody>
                    <a:bodyPr/>
                    <a:lstStyle/>
                    <a:p>
                      <a:r>
                        <a:rPr lang="en-US" sz="1800" b="0" i="0" kern="1200" dirty="0" err="1">
                          <a:solidFill>
                            <a:schemeClr val="dk1"/>
                          </a:solidFill>
                          <a:effectLst/>
                          <a:latin typeface="+mn-lt"/>
                          <a:ea typeface="+mn-ea"/>
                          <a:cs typeface="+mn-cs"/>
                        </a:rPr>
                        <a:t>pakode</a:t>
                      </a:r>
                      <a:endParaRPr lang="en-US" dirty="0"/>
                    </a:p>
                  </a:txBody>
                  <a:tcPr/>
                </a:tc>
                <a:tc>
                  <a:txBody>
                    <a:bodyPr/>
                    <a:lstStyle/>
                    <a:p>
                      <a:r>
                        <a:rPr lang="en-US" dirty="0"/>
                        <a:t>179</a:t>
                      </a:r>
                    </a:p>
                  </a:txBody>
                  <a:tcPr/>
                </a:tc>
                <a:extLst>
                  <a:ext uri="{0D108BD9-81ED-4DB2-BD59-A6C34878D82A}">
                    <a16:rowId xmlns:a16="http://schemas.microsoft.com/office/drawing/2014/main" val="1734624592"/>
                  </a:ext>
                </a:extLst>
              </a:tr>
              <a:tr h="467974">
                <a:tc>
                  <a:txBody>
                    <a:bodyPr/>
                    <a:lstStyle/>
                    <a:p>
                      <a:r>
                        <a:rPr lang="en-US" sz="1800" b="0" i="0" kern="1200" dirty="0" err="1">
                          <a:solidFill>
                            <a:schemeClr val="dk1"/>
                          </a:solidFill>
                          <a:effectLst/>
                          <a:latin typeface="+mn-lt"/>
                          <a:ea typeface="+mn-ea"/>
                          <a:cs typeface="+mn-cs"/>
                        </a:rPr>
                        <a:t>pav_bhaji</a:t>
                      </a:r>
                      <a:endParaRPr lang="en-US" dirty="0"/>
                    </a:p>
                  </a:txBody>
                  <a:tcPr/>
                </a:tc>
                <a:tc>
                  <a:txBody>
                    <a:bodyPr/>
                    <a:lstStyle/>
                    <a:p>
                      <a:r>
                        <a:rPr lang="en-US" dirty="0"/>
                        <a:t>210</a:t>
                      </a:r>
                    </a:p>
                  </a:txBody>
                  <a:tcPr/>
                </a:tc>
                <a:extLst>
                  <a:ext uri="{0D108BD9-81ED-4DB2-BD59-A6C34878D82A}">
                    <a16:rowId xmlns:a16="http://schemas.microsoft.com/office/drawing/2014/main" val="468361621"/>
                  </a:ext>
                </a:extLst>
              </a:tr>
              <a:tr h="467974">
                <a:tc>
                  <a:txBody>
                    <a:bodyPr/>
                    <a:lstStyle/>
                    <a:p>
                      <a:r>
                        <a:rPr lang="en-US" sz="1800" b="0" i="0" kern="1200" dirty="0">
                          <a:solidFill>
                            <a:schemeClr val="dk1"/>
                          </a:solidFill>
                          <a:effectLst/>
                          <a:latin typeface="+mn-lt"/>
                          <a:ea typeface="+mn-ea"/>
                          <a:cs typeface="+mn-cs"/>
                        </a:rPr>
                        <a:t>pizza</a:t>
                      </a:r>
                      <a:endParaRPr lang="en-US" dirty="0"/>
                    </a:p>
                  </a:txBody>
                  <a:tcPr/>
                </a:tc>
                <a:tc>
                  <a:txBody>
                    <a:bodyPr/>
                    <a:lstStyle/>
                    <a:p>
                      <a:r>
                        <a:rPr lang="en-US" dirty="0"/>
                        <a:t>184</a:t>
                      </a:r>
                    </a:p>
                  </a:txBody>
                  <a:tcPr/>
                </a:tc>
                <a:extLst>
                  <a:ext uri="{0D108BD9-81ED-4DB2-BD59-A6C34878D82A}">
                    <a16:rowId xmlns:a16="http://schemas.microsoft.com/office/drawing/2014/main" val="39012693"/>
                  </a:ext>
                </a:extLst>
              </a:tr>
              <a:tr h="467974">
                <a:tc>
                  <a:txBody>
                    <a:bodyPr/>
                    <a:lstStyle/>
                    <a:p>
                      <a:r>
                        <a:rPr lang="en-US" sz="1800" b="0" i="0" kern="1200" dirty="0">
                          <a:solidFill>
                            <a:schemeClr val="dk1"/>
                          </a:solidFill>
                          <a:effectLst/>
                          <a:latin typeface="+mn-lt"/>
                          <a:ea typeface="+mn-ea"/>
                          <a:cs typeface="+mn-cs"/>
                        </a:rPr>
                        <a:t>samosa</a:t>
                      </a:r>
                      <a:endParaRPr lang="en-US" dirty="0"/>
                    </a:p>
                  </a:txBody>
                  <a:tcPr/>
                </a:tc>
                <a:tc>
                  <a:txBody>
                    <a:bodyPr/>
                    <a:lstStyle/>
                    <a:p>
                      <a:r>
                        <a:rPr lang="en-US" dirty="0"/>
                        <a:t>164</a:t>
                      </a:r>
                    </a:p>
                  </a:txBody>
                  <a:tcPr/>
                </a:tc>
                <a:extLst>
                  <a:ext uri="{0D108BD9-81ED-4DB2-BD59-A6C34878D82A}">
                    <a16:rowId xmlns:a16="http://schemas.microsoft.com/office/drawing/2014/main" val="928420247"/>
                  </a:ext>
                </a:extLst>
              </a:tr>
            </a:tbl>
          </a:graphicData>
        </a:graphic>
      </p:graphicFrame>
      <p:pic>
        <p:nvPicPr>
          <p:cNvPr id="7" name="Picture 6">
            <a:extLst>
              <a:ext uri="{FF2B5EF4-FFF2-40B4-BE49-F238E27FC236}">
                <a16:creationId xmlns:a16="http://schemas.microsoft.com/office/drawing/2014/main" id="{99AF0751-CEFE-4D3A-8741-76301195C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 y="0"/>
            <a:ext cx="1673225" cy="1081481"/>
          </a:xfrm>
          <a:prstGeom prst="rect">
            <a:avLst/>
          </a:prstGeom>
        </p:spPr>
      </p:pic>
    </p:spTree>
    <p:extLst>
      <p:ext uri="{BB962C8B-B14F-4D97-AF65-F5344CB8AC3E}">
        <p14:creationId xmlns:p14="http://schemas.microsoft.com/office/powerpoint/2010/main" val="3342944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2"/>
                </a:solidFill>
                <a:latin typeface="Segoe UI" panose="020B0502040204020203" pitchFamily="34" charset="0"/>
                <a:cs typeface="Segoe UI" panose="020B0502040204020203" pitchFamily="34" charset="0"/>
              </a:rPr>
              <a:t>Dataset</a:t>
            </a:r>
            <a:r>
              <a:rPr lang="en-US" sz="3600" b="1" dirty="0">
                <a:solidFill>
                  <a:srgbClr val="9FC600"/>
                </a:solidFill>
                <a:latin typeface="Segoe UI" panose="020B0502040204020203" pitchFamily="34" charset="0"/>
                <a:cs typeface="Segoe UI" panose="020B0502040204020203" pitchFamily="34" charset="0"/>
              </a:rPr>
              <a:t> </a:t>
            </a:r>
            <a:r>
              <a:rPr lang="en-US" sz="3600" b="1" dirty="0">
                <a:solidFill>
                  <a:schemeClr val="tx1">
                    <a:lumMod val="50000"/>
                    <a:lumOff val="50000"/>
                  </a:schemeClr>
                </a:solidFill>
                <a:latin typeface="Segoe UI" panose="020B0502040204020203" pitchFamily="34" charset="0"/>
                <a:cs typeface="Segoe UI" panose="020B0502040204020203" pitchFamily="34" charset="0"/>
              </a:rPr>
              <a:t>Overview - I</a:t>
            </a:r>
            <a:endParaRPr lang="en-IN" sz="3600" b="1" dirty="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5" name="TextBox 4">
            <a:extLst>
              <a:ext uri="{FF2B5EF4-FFF2-40B4-BE49-F238E27FC236}">
                <a16:creationId xmlns:a16="http://schemas.microsoft.com/office/drawing/2014/main" id="{5666134E-9714-8E25-43E4-ACEE1D3EF6E4}"/>
              </a:ext>
            </a:extLst>
          </p:cNvPr>
          <p:cNvSpPr txBox="1"/>
          <p:nvPr/>
        </p:nvSpPr>
        <p:spPr>
          <a:xfrm>
            <a:off x="1143000" y="1147483"/>
            <a:ext cx="9906000" cy="877163"/>
          </a:xfrm>
          <a:prstGeom prst="rect">
            <a:avLst/>
          </a:prstGeom>
          <a:noFill/>
        </p:spPr>
        <p:txBody>
          <a:bodyPr wrap="square" rtlCol="0">
            <a:spAutoFit/>
          </a:bodyPr>
          <a:lstStyle/>
          <a:p>
            <a:pPr algn="just"/>
            <a:r>
              <a:rPr lang="en-IN" sz="2000" dirty="0">
                <a:solidFill>
                  <a:schemeClr val="tx1">
                    <a:lumMod val="50000"/>
                    <a:lumOff val="50000"/>
                  </a:schemeClr>
                </a:solidFill>
              </a:rPr>
              <a:t>Representation of each category in dataset is as follows,</a:t>
            </a:r>
          </a:p>
          <a:p>
            <a:pPr algn="just"/>
            <a:endParaRPr lang="en-IN" sz="2000" dirty="0">
              <a:solidFill>
                <a:schemeClr val="tx1">
                  <a:lumMod val="50000"/>
                  <a:lumOff val="50000"/>
                </a:schemeClr>
              </a:solidFill>
            </a:endParaRPr>
          </a:p>
          <a:p>
            <a:pPr algn="just"/>
            <a:endParaRPr lang="en-IN" sz="1100" dirty="0">
              <a:solidFill>
                <a:schemeClr val="tx1">
                  <a:lumMod val="50000"/>
                  <a:lumOff val="50000"/>
                </a:schemeClr>
              </a:solidFill>
            </a:endParaRPr>
          </a:p>
        </p:txBody>
      </p:sp>
      <p:sp>
        <p:nvSpPr>
          <p:cNvPr id="15" name="Slide Number Placeholder 14">
            <a:extLst>
              <a:ext uri="{FF2B5EF4-FFF2-40B4-BE49-F238E27FC236}">
                <a16:creationId xmlns:a16="http://schemas.microsoft.com/office/drawing/2014/main" id="{ABA80692-DC8A-3961-01F1-844D2B33655E}"/>
              </a:ext>
            </a:extLst>
          </p:cNvPr>
          <p:cNvSpPr>
            <a:spLocks noGrp="1"/>
          </p:cNvSpPr>
          <p:nvPr>
            <p:ph type="sldNum" sz="quarter" idx="12"/>
          </p:nvPr>
        </p:nvSpPr>
        <p:spPr/>
        <p:txBody>
          <a:bodyPr/>
          <a:lstStyle/>
          <a:p>
            <a:fld id="{AE3B3EED-4B00-4BE6-B3F3-DA440A67DEAD}" type="slidenum">
              <a:rPr lang="en-IN" smtClean="0"/>
              <a:t>8</a:t>
            </a:fld>
            <a:endParaRPr lang="en-IN"/>
          </a:p>
        </p:txBody>
      </p:sp>
      <p:pic>
        <p:nvPicPr>
          <p:cNvPr id="2" name="Picture 1">
            <a:extLst>
              <a:ext uri="{FF2B5EF4-FFF2-40B4-BE49-F238E27FC236}">
                <a16:creationId xmlns:a16="http://schemas.microsoft.com/office/drawing/2014/main" id="{B7B3C059-CEFE-4270-ADD2-FA8AA8C81A48}"/>
              </a:ext>
            </a:extLst>
          </p:cNvPr>
          <p:cNvPicPr>
            <a:picLocks noChangeAspect="1"/>
          </p:cNvPicPr>
          <p:nvPr/>
        </p:nvPicPr>
        <p:blipFill>
          <a:blip r:embed="rId2"/>
          <a:stretch>
            <a:fillRect/>
          </a:stretch>
        </p:blipFill>
        <p:spPr>
          <a:xfrm>
            <a:off x="1142999" y="1791729"/>
            <a:ext cx="10069789" cy="4721503"/>
          </a:xfrm>
          <a:prstGeom prst="rect">
            <a:avLst/>
          </a:prstGeom>
        </p:spPr>
      </p:pic>
      <p:pic>
        <p:nvPicPr>
          <p:cNvPr id="13" name="Picture 12">
            <a:extLst>
              <a:ext uri="{FF2B5EF4-FFF2-40B4-BE49-F238E27FC236}">
                <a16:creationId xmlns:a16="http://schemas.microsoft.com/office/drawing/2014/main" id="{956CD06B-9F60-4105-8BEB-54A29E6FE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002"/>
            <a:ext cx="1673225" cy="1081481"/>
          </a:xfrm>
          <a:prstGeom prst="rect">
            <a:avLst/>
          </a:prstGeom>
        </p:spPr>
      </p:pic>
    </p:spTree>
    <p:extLst>
      <p:ext uri="{BB962C8B-B14F-4D97-AF65-F5344CB8AC3E}">
        <p14:creationId xmlns:p14="http://schemas.microsoft.com/office/powerpoint/2010/main" val="27633576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67CA3E-7D65-B5F3-8DB6-F26FF1C86CFD}"/>
              </a:ext>
            </a:extLst>
          </p:cNvPr>
          <p:cNvSpPr txBox="1">
            <a:spLocks/>
          </p:cNvSpPr>
          <p:nvPr/>
        </p:nvSpPr>
        <p:spPr>
          <a:xfrm>
            <a:off x="787400" y="136525"/>
            <a:ext cx="10515600" cy="6971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2"/>
                </a:solidFill>
                <a:latin typeface="Segoe UI" panose="020B0502040204020203" pitchFamily="34" charset="0"/>
                <a:cs typeface="Segoe UI" panose="020B0502040204020203" pitchFamily="34" charset="0"/>
              </a:rPr>
              <a:t>Dataset</a:t>
            </a:r>
            <a:r>
              <a:rPr lang="en-US" sz="3600" b="1" dirty="0">
                <a:solidFill>
                  <a:srgbClr val="9FC600"/>
                </a:solidFill>
                <a:latin typeface="Segoe UI" panose="020B0502040204020203" pitchFamily="34" charset="0"/>
                <a:cs typeface="Segoe UI" panose="020B0502040204020203" pitchFamily="34" charset="0"/>
              </a:rPr>
              <a:t> </a:t>
            </a:r>
            <a:r>
              <a:rPr lang="en-US" sz="3600" b="1" dirty="0">
                <a:solidFill>
                  <a:schemeClr val="tx1">
                    <a:lumMod val="50000"/>
                    <a:lumOff val="50000"/>
                  </a:schemeClr>
                </a:solidFill>
                <a:latin typeface="Segoe UI" panose="020B0502040204020203" pitchFamily="34" charset="0"/>
                <a:cs typeface="Segoe UI" panose="020B0502040204020203" pitchFamily="34" charset="0"/>
              </a:rPr>
              <a:t>Overview - I</a:t>
            </a:r>
            <a:endParaRPr lang="en-IN" sz="3600" b="1" dirty="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DD7234E2-EBED-90CE-0CC3-5AC6048A840B}"/>
              </a:ext>
            </a:extLst>
          </p:cNvPr>
          <p:cNvCxnSpPr>
            <a:cxnSpLocks/>
          </p:cNvCxnSpPr>
          <p:nvPr/>
        </p:nvCxnSpPr>
        <p:spPr>
          <a:xfrm>
            <a:off x="1927225" y="990600"/>
            <a:ext cx="8337550" cy="0"/>
          </a:xfrm>
          <a:prstGeom prst="line">
            <a:avLst/>
          </a:prstGeom>
          <a:ln w="9525">
            <a:solidFill>
              <a:srgbClr val="9FC600"/>
            </a:solidFill>
          </a:ln>
        </p:spPr>
        <p:style>
          <a:lnRef idx="1">
            <a:schemeClr val="accent4"/>
          </a:lnRef>
          <a:fillRef idx="0">
            <a:schemeClr val="accent4"/>
          </a:fillRef>
          <a:effectRef idx="0">
            <a:schemeClr val="accent4"/>
          </a:effectRef>
          <a:fontRef idx="minor">
            <a:schemeClr val="tx1"/>
          </a:fontRef>
        </p:style>
      </p:cxnSp>
      <p:sp>
        <p:nvSpPr>
          <p:cNvPr id="5" name="TextBox 4">
            <a:extLst>
              <a:ext uri="{FF2B5EF4-FFF2-40B4-BE49-F238E27FC236}">
                <a16:creationId xmlns:a16="http://schemas.microsoft.com/office/drawing/2014/main" id="{5666134E-9714-8E25-43E4-ACEE1D3EF6E4}"/>
              </a:ext>
            </a:extLst>
          </p:cNvPr>
          <p:cNvSpPr txBox="1"/>
          <p:nvPr/>
        </p:nvSpPr>
        <p:spPr>
          <a:xfrm>
            <a:off x="1143000" y="1147483"/>
            <a:ext cx="9906000" cy="877163"/>
          </a:xfrm>
          <a:prstGeom prst="rect">
            <a:avLst/>
          </a:prstGeom>
          <a:noFill/>
        </p:spPr>
        <p:txBody>
          <a:bodyPr wrap="square" rtlCol="0">
            <a:spAutoFit/>
          </a:bodyPr>
          <a:lstStyle/>
          <a:p>
            <a:pPr algn="just"/>
            <a:r>
              <a:rPr lang="en-IN" sz="2000" dirty="0">
                <a:solidFill>
                  <a:schemeClr val="tx1">
                    <a:lumMod val="50000"/>
                    <a:lumOff val="50000"/>
                  </a:schemeClr>
                </a:solidFill>
              </a:rPr>
              <a:t>Representation of each category in dataset is as follows,</a:t>
            </a:r>
          </a:p>
          <a:p>
            <a:pPr algn="just"/>
            <a:endParaRPr lang="en-IN" sz="2000" dirty="0">
              <a:solidFill>
                <a:schemeClr val="tx1">
                  <a:lumMod val="50000"/>
                  <a:lumOff val="50000"/>
                </a:schemeClr>
              </a:solidFill>
            </a:endParaRPr>
          </a:p>
          <a:p>
            <a:pPr algn="just"/>
            <a:endParaRPr lang="en-IN" sz="1100" dirty="0">
              <a:solidFill>
                <a:schemeClr val="tx1">
                  <a:lumMod val="50000"/>
                  <a:lumOff val="50000"/>
                </a:schemeClr>
              </a:solidFill>
            </a:endParaRPr>
          </a:p>
        </p:txBody>
      </p:sp>
      <p:sp>
        <p:nvSpPr>
          <p:cNvPr id="15" name="Slide Number Placeholder 14">
            <a:extLst>
              <a:ext uri="{FF2B5EF4-FFF2-40B4-BE49-F238E27FC236}">
                <a16:creationId xmlns:a16="http://schemas.microsoft.com/office/drawing/2014/main" id="{ABA80692-DC8A-3961-01F1-844D2B33655E}"/>
              </a:ext>
            </a:extLst>
          </p:cNvPr>
          <p:cNvSpPr>
            <a:spLocks noGrp="1"/>
          </p:cNvSpPr>
          <p:nvPr>
            <p:ph type="sldNum" sz="quarter" idx="12"/>
          </p:nvPr>
        </p:nvSpPr>
        <p:spPr/>
        <p:txBody>
          <a:bodyPr/>
          <a:lstStyle/>
          <a:p>
            <a:fld id="{AE3B3EED-4B00-4BE6-B3F3-DA440A67DEAD}" type="slidenum">
              <a:rPr lang="en-IN" smtClean="0"/>
              <a:t>9</a:t>
            </a:fld>
            <a:endParaRPr lang="en-IN"/>
          </a:p>
        </p:txBody>
      </p:sp>
      <p:pic>
        <p:nvPicPr>
          <p:cNvPr id="3" name="Picture 2">
            <a:extLst>
              <a:ext uri="{FF2B5EF4-FFF2-40B4-BE49-F238E27FC236}">
                <a16:creationId xmlns:a16="http://schemas.microsoft.com/office/drawing/2014/main" id="{7A082BC4-7C82-4112-886A-263E2D8A163E}"/>
              </a:ext>
            </a:extLst>
          </p:cNvPr>
          <p:cNvPicPr>
            <a:picLocks noChangeAspect="1"/>
          </p:cNvPicPr>
          <p:nvPr/>
        </p:nvPicPr>
        <p:blipFill>
          <a:blip r:embed="rId2"/>
          <a:stretch>
            <a:fillRect/>
          </a:stretch>
        </p:blipFill>
        <p:spPr>
          <a:xfrm>
            <a:off x="787401" y="1958899"/>
            <a:ext cx="11013302" cy="4397451"/>
          </a:xfrm>
          <a:prstGeom prst="rect">
            <a:avLst/>
          </a:prstGeom>
        </p:spPr>
      </p:pic>
      <p:pic>
        <p:nvPicPr>
          <p:cNvPr id="12" name="Picture 11">
            <a:extLst>
              <a:ext uri="{FF2B5EF4-FFF2-40B4-BE49-F238E27FC236}">
                <a16:creationId xmlns:a16="http://schemas.microsoft.com/office/drawing/2014/main" id="{75D42CF7-E609-40D3-A91C-14FFE1980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002"/>
            <a:ext cx="1673225" cy="1081481"/>
          </a:xfrm>
          <a:prstGeom prst="rect">
            <a:avLst/>
          </a:prstGeom>
        </p:spPr>
      </p:pic>
    </p:spTree>
    <p:extLst>
      <p:ext uri="{BB962C8B-B14F-4D97-AF65-F5344CB8AC3E}">
        <p14:creationId xmlns:p14="http://schemas.microsoft.com/office/powerpoint/2010/main" val="42893846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853</TotalTime>
  <Words>796</Words>
  <Application>Microsoft Office PowerPoint</Application>
  <PresentationFormat>Widescreen</PresentationFormat>
  <Paragraphs>210</Paragraphs>
  <Slides>38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Arial</vt:lpstr>
      <vt:lpstr>Calibri</vt:lpstr>
      <vt:lpstr>Calibri Light</vt:lpstr>
      <vt:lpstr>Roboto</vt:lpstr>
      <vt:lpstr>Segoe UI</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Disease Prediction</dc:title>
  <dc:creator>ranjit mane</dc:creator>
  <cp:lastModifiedBy>ADMIN</cp:lastModifiedBy>
  <cp:revision>33</cp:revision>
  <dcterms:created xsi:type="dcterms:W3CDTF">2024-01-24T17:27:08Z</dcterms:created>
  <dcterms:modified xsi:type="dcterms:W3CDTF">2024-04-29T00:16:36Z</dcterms:modified>
</cp:coreProperties>
</file>